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Bodoni Moda"/>
      <p:regular r:id="rId64"/>
      <p:bold r:id="rId65"/>
      <p:italic r:id="rId66"/>
      <p:boldItalic r:id="rId67"/>
    </p:embeddedFont>
    <p:embeddedFont>
      <p:font typeface="Anaheim"/>
      <p:regular r:id="rId68"/>
      <p:bold r:id="rId69"/>
    </p:embeddedFont>
    <p:embeddedFont>
      <p:font typeface="Manrope"/>
      <p:regular r:id="rId70"/>
      <p:bold r:id="rId71"/>
    </p:embeddedFont>
    <p:embeddedFont>
      <p:font typeface="Antic"/>
      <p:regular r:id="rId72"/>
    </p:embeddedFont>
    <p:embeddedFont>
      <p:font typeface="Manrope ExtraBold"/>
      <p:bold r:id="rId73"/>
    </p:embeddedFont>
    <p:embeddedFont>
      <p:font typeface="Schoolbell"/>
      <p:regular r:id="rId74"/>
    </p:embeddedFont>
    <p:embeddedFont>
      <p:font typeface="Alfa Slab One"/>
      <p:regular r:id="rId75"/>
    </p:embeddedFont>
    <p:embeddedFont>
      <p:font typeface="Roboto"/>
      <p:regular r:id="rId76"/>
      <p:bold r:id="rId77"/>
      <p:italic r:id="rId78"/>
      <p:boldItalic r:id="rId79"/>
    </p:embeddedFont>
    <p:embeddedFont>
      <p:font typeface="Bebas Neue"/>
      <p:regular r:id="rId80"/>
    </p:embeddedFont>
    <p:embeddedFont>
      <p:font typeface="Londrina Solid"/>
      <p:regular r:id="rId81"/>
    </p:embeddedFont>
    <p:embeddedFont>
      <p:font typeface="PT Sans"/>
      <p:regular r:id="rId82"/>
      <p:bold r:id="rId83"/>
      <p:italic r:id="rId84"/>
      <p:boldItalic r:id="rId85"/>
    </p:embeddedFont>
    <p:embeddedFont>
      <p:font typeface="Comfortaa"/>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EB939D-CB36-4D50-AED3-F201507F5488}">
  <a:tblStyle styleId="{ADEB939D-CB36-4D50-AED3-F201507F54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TSans-italic.fntdata"/><Relationship Id="rId83" Type="http://schemas.openxmlformats.org/officeDocument/2006/relationships/font" Target="fonts/PTSans-bold.fntdata"/><Relationship Id="rId42" Type="http://schemas.openxmlformats.org/officeDocument/2006/relationships/slide" Target="slides/slide36.xml"/><Relationship Id="rId86" Type="http://schemas.openxmlformats.org/officeDocument/2006/relationships/font" Target="fonts/Comfortaa-regular.fntdata"/><Relationship Id="rId41" Type="http://schemas.openxmlformats.org/officeDocument/2006/relationships/slide" Target="slides/slide35.xml"/><Relationship Id="rId85" Type="http://schemas.openxmlformats.org/officeDocument/2006/relationships/font" Target="fonts/PTSans-boldItalic.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Comfortaa-bold.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ebasNeue-regular.fntdata"/><Relationship Id="rId82" Type="http://schemas.openxmlformats.org/officeDocument/2006/relationships/font" Target="fonts/PTSans-regular.fntdata"/><Relationship Id="rId81" Type="http://schemas.openxmlformats.org/officeDocument/2006/relationships/font" Target="fonts/LondrinaSoli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anropeExtraBold-bold.fntdata"/><Relationship Id="rId72" Type="http://schemas.openxmlformats.org/officeDocument/2006/relationships/font" Target="fonts/Antic-regular.fntdata"/><Relationship Id="rId31" Type="http://schemas.openxmlformats.org/officeDocument/2006/relationships/slide" Target="slides/slide25.xml"/><Relationship Id="rId75" Type="http://schemas.openxmlformats.org/officeDocument/2006/relationships/font" Target="fonts/AlfaSlabOne-regular.fntdata"/><Relationship Id="rId30" Type="http://schemas.openxmlformats.org/officeDocument/2006/relationships/slide" Target="slides/slide24.xml"/><Relationship Id="rId74" Type="http://schemas.openxmlformats.org/officeDocument/2006/relationships/font" Target="fonts/Schoolbell-regular.fntdata"/><Relationship Id="rId33" Type="http://schemas.openxmlformats.org/officeDocument/2006/relationships/slide" Target="slides/slide27.xml"/><Relationship Id="rId77" Type="http://schemas.openxmlformats.org/officeDocument/2006/relationships/font" Target="fonts/Roboto-bold.fntdata"/><Relationship Id="rId32" Type="http://schemas.openxmlformats.org/officeDocument/2006/relationships/slide" Target="slides/slide26.xml"/><Relationship Id="rId76" Type="http://schemas.openxmlformats.org/officeDocument/2006/relationships/font" Target="fonts/Roboto-regular.fntdata"/><Relationship Id="rId35" Type="http://schemas.openxmlformats.org/officeDocument/2006/relationships/slide" Target="slides/slide29.xml"/><Relationship Id="rId79" Type="http://schemas.openxmlformats.org/officeDocument/2006/relationships/font" Target="fonts/Roboto-boldItalic.fntdata"/><Relationship Id="rId34" Type="http://schemas.openxmlformats.org/officeDocument/2006/relationships/slide" Target="slides/slide28.xml"/><Relationship Id="rId78" Type="http://schemas.openxmlformats.org/officeDocument/2006/relationships/font" Target="fonts/Roboto-italic.fntdata"/><Relationship Id="rId71" Type="http://schemas.openxmlformats.org/officeDocument/2006/relationships/font" Target="fonts/Manrope-bold.fntdata"/><Relationship Id="rId70" Type="http://schemas.openxmlformats.org/officeDocument/2006/relationships/font" Target="fonts/Manrop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BodoniModa-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BodoniModa-italic.fntdata"/><Relationship Id="rId21" Type="http://schemas.openxmlformats.org/officeDocument/2006/relationships/slide" Target="slides/slide15.xml"/><Relationship Id="rId65" Type="http://schemas.openxmlformats.org/officeDocument/2006/relationships/font" Target="fonts/BodoniModa-bold.fntdata"/><Relationship Id="rId24" Type="http://schemas.openxmlformats.org/officeDocument/2006/relationships/slide" Target="slides/slide18.xml"/><Relationship Id="rId68" Type="http://schemas.openxmlformats.org/officeDocument/2006/relationships/font" Target="fonts/Anaheim-regular.fntdata"/><Relationship Id="rId23" Type="http://schemas.openxmlformats.org/officeDocument/2006/relationships/slide" Target="slides/slide17.xml"/><Relationship Id="rId67" Type="http://schemas.openxmlformats.org/officeDocument/2006/relationships/font" Target="fonts/BodoniMod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nahei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20752e77dc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20752e77dc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1ef78f62fa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1ef78f62fa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1ef78f62fa3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1ef78f62fa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Exploration: </a:t>
            </a:r>
            <a:r>
              <a:rPr lang="en"/>
              <a:t>Students required to look up the above adjectives in preparation for next class.</a:t>
            </a:r>
            <a:endParaRPr/>
          </a:p>
        </p:txBody>
      </p:sp>
      <p:sp>
        <p:nvSpPr>
          <p:cNvPr id="2352" name="Google Shape;2352;g1ef78f62fa3_0_17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1366501942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1366501942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1ef78f62fa3_0_9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40" name="Google Shape;2440;g1ef78f62fa3_0_9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1" name="Google Shape;2441;g1ef78f62fa3_0_9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1ef78f62fa3_0_9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51" name="Google Shape;2451;g1ef78f62fa3_0_9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2" name="Google Shape;2452;g1ef78f62fa3_0_9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2b2cc0dcd8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2b2cc0dcd8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2b2cc0dcd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2b2cc0dcd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1efc4fe9a9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1efc4fe9a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1ef78f62fa3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0" name="Google Shape;2520;g1ef78f62fa3_0_2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1" name="Google Shape;2521;g1ef78f62fa3_0_2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1efa82451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1efa82451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1efa82451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1efa82451f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1efa82451f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1efa82451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1efd640e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1efd640e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1efa82451f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3" name="Google Shape;2553;g1efa82451f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Introduction of the word: pero</a:t>
            </a:r>
            <a:endParaRPr/>
          </a:p>
        </p:txBody>
      </p:sp>
      <p:sp>
        <p:nvSpPr>
          <p:cNvPr id="2554" name="Google Shape;2554;g1efa82451f0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1ef78f62fa3_0_3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62" name="Google Shape;2562;g1ef78f62fa3_0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1ef78f62fa3_0_3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68" name="Google Shape;2568;g1ef78f62fa3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g1ef78f62fa3_0_3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73" name="Google Shape;2573;g1ef78f62fa3_0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1efd640eb50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9" name="Google Shape;2579;g1efd640eb50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Prompt students to talk about agreement with nouns, </a:t>
            </a:r>
            <a:endParaRPr/>
          </a:p>
        </p:txBody>
      </p:sp>
      <p:sp>
        <p:nvSpPr>
          <p:cNvPr id="2580" name="Google Shape;2580;g1efd640eb50_0_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1ef78f62fa3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44" name="Google Shape;2144;g1ef78f62fa3_0_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a:t>Explanation: </a:t>
            </a:r>
            <a:r>
              <a:rPr lang="en"/>
              <a:t>Students answer the questions above.</a:t>
            </a:r>
            <a:endParaRPr/>
          </a:p>
        </p:txBody>
      </p:sp>
      <p:sp>
        <p:nvSpPr>
          <p:cNvPr id="2145" name="Google Shape;2145;g1ef78f62fa3_0_1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1ef78f62fa3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88" name="Google Shape;2588;g1ef78f62fa3_0_4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9" name="Google Shape;2589;g1ef78f62fa3_0_4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1ef78f62fa3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4" name="Google Shape;2604;g1ef78f62fa3_0_4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Prompt students to talk about agreement with nouns, </a:t>
            </a:r>
            <a:endParaRPr/>
          </a:p>
        </p:txBody>
      </p:sp>
      <p:sp>
        <p:nvSpPr>
          <p:cNvPr id="2605" name="Google Shape;2605;g1ef78f62fa3_0_4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1ef78f62fa3_0_7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13" name="Google Shape;2613;g1ef78f62fa3_0_7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1ef78f62fa3_0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1ef78f62fa3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g1ef78f62fa3_0_60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1ef78f62fa3_0_8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33" name="Google Shape;2633;g1ef78f62fa3_0_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g1efc4fe9a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1efc4fe9a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1ef78f62fa3_0_6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1ef78f62fa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g1ef78f62fa3_0_61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1f2f34e6f9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1f2f34e6f9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1efc4fe9a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1efc4fe9a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1ef78f62fa3_0_8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75" name="Google Shape;2675;g1ef78f62fa3_0_8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6" name="Google Shape;2676;g1ef78f62fa3_0_8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2b63d436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2b63d436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2b63d436367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2b63d43636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g2b63d436367_0_3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1f3095e8e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1f3095e8e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2b63d43636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1" name="Google Shape;2731;g2b63d43636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2b63d43636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2b63d43636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2b63d43636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2b63d43636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2b63d43636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2b63d43636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2b63d43636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2b63d43636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2b63d436367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2b63d43636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g2b63d436367_0_8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2b63d436367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8" name="Google Shape;2788;g2b63d436367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Prompt students to talk about agreement with nouns, </a:t>
            </a:r>
            <a:endParaRPr/>
          </a:p>
        </p:txBody>
      </p:sp>
      <p:sp>
        <p:nvSpPr>
          <p:cNvPr id="2789" name="Google Shape;2789;g2b63d436367_0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ef78f62fa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ef78f62fa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1f3118979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1f3118979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g2b63d43636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5" name="Google Shape;2805;g2b63d43636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g2b63d43636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2b63d43636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2b63d43636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2b63d43636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7" name="Shape 2827"/>
        <p:cNvGrpSpPr/>
        <p:nvPr/>
      </p:nvGrpSpPr>
      <p:grpSpPr>
        <a:xfrm>
          <a:off x="0" y="0"/>
          <a:ext cx="0" cy="0"/>
          <a:chOff x="0" y="0"/>
          <a:chExt cx="0" cy="0"/>
        </a:xfrm>
      </p:grpSpPr>
      <p:sp>
        <p:nvSpPr>
          <p:cNvPr id="2828" name="Google Shape;2828;g2b63d43636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9" name="Google Shape;2829;g2b63d43636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33f268a1be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35" name="Google Shape;2835;g33f268a1be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6" name="Google Shape;2836;g33f268a1be9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2b63d436367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2" name="Google Shape;2842;g2b63d436367_0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Prompt students to talk about agreement with nouns, </a:t>
            </a:r>
            <a:endParaRPr/>
          </a:p>
        </p:txBody>
      </p:sp>
      <p:sp>
        <p:nvSpPr>
          <p:cNvPr id="2843" name="Google Shape;2843;g2b63d436367_0_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2b63d43636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2b63d43636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students will write the </a:t>
            </a:r>
            <a:r>
              <a:rPr lang="en"/>
              <a:t>adjectives</a:t>
            </a:r>
            <a:r>
              <a:rPr lang="en"/>
              <a:t> that they see in this video and write the english translation based on their understanding of what is displayed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ef78f62fa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ef78f62fa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1ef78f62fa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1ef78f62fa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Exploration: </a:t>
            </a:r>
            <a:r>
              <a:rPr lang="en"/>
              <a:t>Students required to look up the above adjectives in preparation for next class.</a:t>
            </a:r>
            <a:endParaRPr/>
          </a:p>
        </p:txBody>
      </p:sp>
      <p:sp>
        <p:nvSpPr>
          <p:cNvPr id="2202" name="Google Shape;2202;g1ef78f62fa3_0_4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65100" y="0"/>
            <a:ext cx="9013800" cy="5095450"/>
            <a:chOff x="65100" y="0"/>
            <a:chExt cx="9013800" cy="5095450"/>
          </a:xfrm>
        </p:grpSpPr>
        <p:sp>
          <p:nvSpPr>
            <p:cNvPr id="10" name="Google Shape;10;p2"/>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 name="Google Shape;12;p2"/>
          <p:cNvGrpSpPr/>
          <p:nvPr/>
        </p:nvGrpSpPr>
        <p:grpSpPr>
          <a:xfrm>
            <a:off x="276962" y="295260"/>
            <a:ext cx="8590075" cy="4751140"/>
            <a:chOff x="361308" y="295260"/>
            <a:chExt cx="8590075" cy="4751140"/>
          </a:xfrm>
        </p:grpSpPr>
        <p:grpSp>
          <p:nvGrpSpPr>
            <p:cNvPr id="13" name="Google Shape;13;p2"/>
            <p:cNvGrpSpPr/>
            <p:nvPr/>
          </p:nvGrpSpPr>
          <p:grpSpPr>
            <a:xfrm>
              <a:off x="361308" y="295260"/>
              <a:ext cx="8590059" cy="4751140"/>
              <a:chOff x="-189550" y="-257125"/>
              <a:chExt cx="10188660" cy="5635322"/>
            </a:xfrm>
          </p:grpSpPr>
          <p:sp>
            <p:nvSpPr>
              <p:cNvPr id="14" name="Google Shape;14;p2"/>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2"/>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2"/>
          <p:cNvSpPr txBox="1"/>
          <p:nvPr>
            <p:ph type="ctrTitle"/>
          </p:nvPr>
        </p:nvSpPr>
        <p:spPr>
          <a:xfrm>
            <a:off x="717525" y="1337638"/>
            <a:ext cx="5249400" cy="21549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6"/>
              </a:buClr>
              <a:buSzPts val="6100"/>
              <a:buFont typeface="Londrina Solid"/>
              <a:buNone/>
              <a:defRPr sz="6100">
                <a:solidFill>
                  <a:schemeClr val="accent6"/>
                </a:solidFill>
              </a:defRPr>
            </a:lvl1pPr>
            <a:lvl2pPr lvl="1">
              <a:spcBef>
                <a:spcPts val="0"/>
              </a:spcBef>
              <a:spcAft>
                <a:spcPts val="0"/>
              </a:spcAft>
              <a:buClr>
                <a:schemeClr val="accent6"/>
              </a:buClr>
              <a:buSzPts val="6100"/>
              <a:buFont typeface="Bodoni Moda"/>
              <a:buNone/>
              <a:defRPr sz="6100">
                <a:solidFill>
                  <a:schemeClr val="accent6"/>
                </a:solidFill>
                <a:latin typeface="Bodoni Moda"/>
                <a:ea typeface="Bodoni Moda"/>
                <a:cs typeface="Bodoni Moda"/>
                <a:sym typeface="Bodoni Moda"/>
              </a:defRPr>
            </a:lvl2pPr>
            <a:lvl3pPr lvl="2">
              <a:spcBef>
                <a:spcPts val="0"/>
              </a:spcBef>
              <a:spcAft>
                <a:spcPts val="0"/>
              </a:spcAft>
              <a:buClr>
                <a:schemeClr val="accent6"/>
              </a:buClr>
              <a:buSzPts val="6100"/>
              <a:buFont typeface="Bodoni Moda"/>
              <a:buNone/>
              <a:defRPr sz="6100">
                <a:solidFill>
                  <a:schemeClr val="accent6"/>
                </a:solidFill>
                <a:latin typeface="Bodoni Moda"/>
                <a:ea typeface="Bodoni Moda"/>
                <a:cs typeface="Bodoni Moda"/>
                <a:sym typeface="Bodoni Moda"/>
              </a:defRPr>
            </a:lvl3pPr>
            <a:lvl4pPr lvl="3">
              <a:spcBef>
                <a:spcPts val="0"/>
              </a:spcBef>
              <a:spcAft>
                <a:spcPts val="0"/>
              </a:spcAft>
              <a:buClr>
                <a:schemeClr val="accent6"/>
              </a:buClr>
              <a:buSzPts val="6100"/>
              <a:buFont typeface="Bodoni Moda"/>
              <a:buNone/>
              <a:defRPr sz="6100">
                <a:solidFill>
                  <a:schemeClr val="accent6"/>
                </a:solidFill>
                <a:latin typeface="Bodoni Moda"/>
                <a:ea typeface="Bodoni Moda"/>
                <a:cs typeface="Bodoni Moda"/>
                <a:sym typeface="Bodoni Moda"/>
              </a:defRPr>
            </a:lvl4pPr>
            <a:lvl5pPr lvl="4">
              <a:spcBef>
                <a:spcPts val="0"/>
              </a:spcBef>
              <a:spcAft>
                <a:spcPts val="0"/>
              </a:spcAft>
              <a:buClr>
                <a:schemeClr val="accent6"/>
              </a:buClr>
              <a:buSzPts val="6100"/>
              <a:buFont typeface="Bodoni Moda"/>
              <a:buNone/>
              <a:defRPr sz="6100">
                <a:solidFill>
                  <a:schemeClr val="accent6"/>
                </a:solidFill>
                <a:latin typeface="Bodoni Moda"/>
                <a:ea typeface="Bodoni Moda"/>
                <a:cs typeface="Bodoni Moda"/>
                <a:sym typeface="Bodoni Moda"/>
              </a:defRPr>
            </a:lvl5pPr>
            <a:lvl6pPr lvl="5">
              <a:spcBef>
                <a:spcPts val="0"/>
              </a:spcBef>
              <a:spcAft>
                <a:spcPts val="0"/>
              </a:spcAft>
              <a:buClr>
                <a:schemeClr val="accent6"/>
              </a:buClr>
              <a:buSzPts val="6100"/>
              <a:buFont typeface="Bodoni Moda"/>
              <a:buNone/>
              <a:defRPr sz="6100">
                <a:solidFill>
                  <a:schemeClr val="accent6"/>
                </a:solidFill>
                <a:latin typeface="Bodoni Moda"/>
                <a:ea typeface="Bodoni Moda"/>
                <a:cs typeface="Bodoni Moda"/>
                <a:sym typeface="Bodoni Moda"/>
              </a:defRPr>
            </a:lvl6pPr>
            <a:lvl7pPr lvl="6">
              <a:spcBef>
                <a:spcPts val="0"/>
              </a:spcBef>
              <a:spcAft>
                <a:spcPts val="0"/>
              </a:spcAft>
              <a:buClr>
                <a:schemeClr val="accent6"/>
              </a:buClr>
              <a:buSzPts val="6100"/>
              <a:buFont typeface="Bodoni Moda"/>
              <a:buNone/>
              <a:defRPr sz="6100">
                <a:solidFill>
                  <a:schemeClr val="accent6"/>
                </a:solidFill>
                <a:latin typeface="Bodoni Moda"/>
                <a:ea typeface="Bodoni Moda"/>
                <a:cs typeface="Bodoni Moda"/>
                <a:sym typeface="Bodoni Moda"/>
              </a:defRPr>
            </a:lvl7pPr>
            <a:lvl8pPr lvl="7">
              <a:spcBef>
                <a:spcPts val="0"/>
              </a:spcBef>
              <a:spcAft>
                <a:spcPts val="0"/>
              </a:spcAft>
              <a:buClr>
                <a:schemeClr val="accent6"/>
              </a:buClr>
              <a:buSzPts val="6100"/>
              <a:buFont typeface="Bodoni Moda"/>
              <a:buNone/>
              <a:defRPr sz="6100">
                <a:solidFill>
                  <a:schemeClr val="accent6"/>
                </a:solidFill>
                <a:latin typeface="Bodoni Moda"/>
                <a:ea typeface="Bodoni Moda"/>
                <a:cs typeface="Bodoni Moda"/>
                <a:sym typeface="Bodoni Moda"/>
              </a:defRPr>
            </a:lvl8pPr>
            <a:lvl9pPr lvl="8">
              <a:spcBef>
                <a:spcPts val="0"/>
              </a:spcBef>
              <a:spcAft>
                <a:spcPts val="0"/>
              </a:spcAft>
              <a:buClr>
                <a:schemeClr val="accent6"/>
              </a:buClr>
              <a:buSzPts val="6100"/>
              <a:buFont typeface="Bodoni Moda"/>
              <a:buNone/>
              <a:defRPr sz="6100">
                <a:solidFill>
                  <a:schemeClr val="accent6"/>
                </a:solidFill>
                <a:latin typeface="Bodoni Moda"/>
                <a:ea typeface="Bodoni Moda"/>
                <a:cs typeface="Bodoni Moda"/>
                <a:sym typeface="Bodoni Moda"/>
              </a:defRPr>
            </a:lvl9pPr>
          </a:lstStyle>
          <a:p/>
        </p:txBody>
      </p:sp>
      <p:sp>
        <p:nvSpPr>
          <p:cNvPr id="79" name="Google Shape;79;p2"/>
          <p:cNvSpPr txBox="1"/>
          <p:nvPr>
            <p:ph idx="1" type="subTitle"/>
          </p:nvPr>
        </p:nvSpPr>
        <p:spPr>
          <a:xfrm>
            <a:off x="717525" y="3441363"/>
            <a:ext cx="3932100" cy="3645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600"/>
              <a:buFont typeface="Antic"/>
              <a:buNone/>
              <a:defRPr>
                <a:latin typeface="Antic"/>
                <a:ea typeface="Antic"/>
                <a:cs typeface="Antic"/>
                <a:sym typeface="Antic"/>
              </a:defRPr>
            </a:lvl1pPr>
            <a:lvl2pPr lvl="1">
              <a:lnSpc>
                <a:spcPct val="100000"/>
              </a:lnSpc>
              <a:spcBef>
                <a:spcPts val="0"/>
              </a:spcBef>
              <a:spcAft>
                <a:spcPts val="0"/>
              </a:spcAft>
              <a:buClr>
                <a:schemeClr val="accent6"/>
              </a:buClr>
              <a:buSzPts val="1600"/>
              <a:buFont typeface="Antic"/>
              <a:buNone/>
              <a:defRPr>
                <a:solidFill>
                  <a:schemeClr val="accent6"/>
                </a:solidFill>
                <a:latin typeface="Antic"/>
                <a:ea typeface="Antic"/>
                <a:cs typeface="Antic"/>
                <a:sym typeface="Antic"/>
              </a:defRPr>
            </a:lvl2pPr>
            <a:lvl3pPr lvl="2">
              <a:lnSpc>
                <a:spcPct val="100000"/>
              </a:lnSpc>
              <a:spcBef>
                <a:spcPts val="0"/>
              </a:spcBef>
              <a:spcAft>
                <a:spcPts val="0"/>
              </a:spcAft>
              <a:buClr>
                <a:schemeClr val="accent6"/>
              </a:buClr>
              <a:buSzPts val="1600"/>
              <a:buFont typeface="Antic"/>
              <a:buNone/>
              <a:defRPr>
                <a:solidFill>
                  <a:schemeClr val="accent6"/>
                </a:solidFill>
                <a:latin typeface="Antic"/>
                <a:ea typeface="Antic"/>
                <a:cs typeface="Antic"/>
                <a:sym typeface="Antic"/>
              </a:defRPr>
            </a:lvl3pPr>
            <a:lvl4pPr lvl="3">
              <a:lnSpc>
                <a:spcPct val="100000"/>
              </a:lnSpc>
              <a:spcBef>
                <a:spcPts val="0"/>
              </a:spcBef>
              <a:spcAft>
                <a:spcPts val="0"/>
              </a:spcAft>
              <a:buClr>
                <a:schemeClr val="accent6"/>
              </a:buClr>
              <a:buSzPts val="1600"/>
              <a:buFont typeface="Antic"/>
              <a:buNone/>
              <a:defRPr>
                <a:solidFill>
                  <a:schemeClr val="accent6"/>
                </a:solidFill>
                <a:latin typeface="Antic"/>
                <a:ea typeface="Antic"/>
                <a:cs typeface="Antic"/>
                <a:sym typeface="Antic"/>
              </a:defRPr>
            </a:lvl4pPr>
            <a:lvl5pPr lvl="4">
              <a:lnSpc>
                <a:spcPct val="100000"/>
              </a:lnSpc>
              <a:spcBef>
                <a:spcPts val="0"/>
              </a:spcBef>
              <a:spcAft>
                <a:spcPts val="0"/>
              </a:spcAft>
              <a:buClr>
                <a:schemeClr val="accent6"/>
              </a:buClr>
              <a:buSzPts val="1600"/>
              <a:buFont typeface="Antic"/>
              <a:buNone/>
              <a:defRPr>
                <a:solidFill>
                  <a:schemeClr val="accent6"/>
                </a:solidFill>
                <a:latin typeface="Antic"/>
                <a:ea typeface="Antic"/>
                <a:cs typeface="Antic"/>
                <a:sym typeface="Antic"/>
              </a:defRPr>
            </a:lvl5pPr>
            <a:lvl6pPr lvl="5">
              <a:lnSpc>
                <a:spcPct val="100000"/>
              </a:lnSpc>
              <a:spcBef>
                <a:spcPts val="0"/>
              </a:spcBef>
              <a:spcAft>
                <a:spcPts val="0"/>
              </a:spcAft>
              <a:buClr>
                <a:schemeClr val="accent6"/>
              </a:buClr>
              <a:buSzPts val="1600"/>
              <a:buFont typeface="Antic"/>
              <a:buNone/>
              <a:defRPr>
                <a:solidFill>
                  <a:schemeClr val="accent6"/>
                </a:solidFill>
                <a:latin typeface="Antic"/>
                <a:ea typeface="Antic"/>
                <a:cs typeface="Antic"/>
                <a:sym typeface="Antic"/>
              </a:defRPr>
            </a:lvl6pPr>
            <a:lvl7pPr lvl="6">
              <a:lnSpc>
                <a:spcPct val="100000"/>
              </a:lnSpc>
              <a:spcBef>
                <a:spcPts val="0"/>
              </a:spcBef>
              <a:spcAft>
                <a:spcPts val="0"/>
              </a:spcAft>
              <a:buClr>
                <a:schemeClr val="accent6"/>
              </a:buClr>
              <a:buSzPts val="1600"/>
              <a:buFont typeface="Antic"/>
              <a:buNone/>
              <a:defRPr>
                <a:solidFill>
                  <a:schemeClr val="accent6"/>
                </a:solidFill>
                <a:latin typeface="Antic"/>
                <a:ea typeface="Antic"/>
                <a:cs typeface="Antic"/>
                <a:sym typeface="Antic"/>
              </a:defRPr>
            </a:lvl7pPr>
            <a:lvl8pPr lvl="7">
              <a:lnSpc>
                <a:spcPct val="100000"/>
              </a:lnSpc>
              <a:spcBef>
                <a:spcPts val="0"/>
              </a:spcBef>
              <a:spcAft>
                <a:spcPts val="0"/>
              </a:spcAft>
              <a:buClr>
                <a:schemeClr val="accent6"/>
              </a:buClr>
              <a:buSzPts val="1600"/>
              <a:buFont typeface="Antic"/>
              <a:buNone/>
              <a:defRPr>
                <a:solidFill>
                  <a:schemeClr val="accent6"/>
                </a:solidFill>
                <a:latin typeface="Antic"/>
                <a:ea typeface="Antic"/>
                <a:cs typeface="Antic"/>
                <a:sym typeface="Antic"/>
              </a:defRPr>
            </a:lvl8pPr>
            <a:lvl9pPr lvl="8">
              <a:lnSpc>
                <a:spcPct val="100000"/>
              </a:lnSpc>
              <a:spcBef>
                <a:spcPts val="0"/>
              </a:spcBef>
              <a:spcAft>
                <a:spcPts val="0"/>
              </a:spcAft>
              <a:buClr>
                <a:schemeClr val="accent6"/>
              </a:buClr>
              <a:buSzPts val="1600"/>
              <a:buFont typeface="Antic"/>
              <a:buNone/>
              <a:defRPr>
                <a:solidFill>
                  <a:schemeClr val="accent6"/>
                </a:solidFill>
                <a:latin typeface="Antic"/>
                <a:ea typeface="Antic"/>
                <a:cs typeface="Antic"/>
                <a:sym typeface="Ant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2" name="Shape 662"/>
        <p:cNvGrpSpPr/>
        <p:nvPr/>
      </p:nvGrpSpPr>
      <p:grpSpPr>
        <a:xfrm>
          <a:off x="0" y="0"/>
          <a:ext cx="0" cy="0"/>
          <a:chOff x="0" y="0"/>
          <a:chExt cx="0" cy="0"/>
        </a:xfrm>
      </p:grpSpPr>
      <p:sp>
        <p:nvSpPr>
          <p:cNvPr id="663" name="Google Shape;663;p11"/>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11"/>
          <p:cNvGrpSpPr/>
          <p:nvPr/>
        </p:nvGrpSpPr>
        <p:grpSpPr>
          <a:xfrm>
            <a:off x="276962" y="295260"/>
            <a:ext cx="8590075" cy="4751140"/>
            <a:chOff x="361308" y="295260"/>
            <a:chExt cx="8590075" cy="4751140"/>
          </a:xfrm>
        </p:grpSpPr>
        <p:grpSp>
          <p:nvGrpSpPr>
            <p:cNvPr id="666" name="Google Shape;666;p11"/>
            <p:cNvGrpSpPr/>
            <p:nvPr/>
          </p:nvGrpSpPr>
          <p:grpSpPr>
            <a:xfrm>
              <a:off x="361308" y="295260"/>
              <a:ext cx="8590059" cy="4751140"/>
              <a:chOff x="-189550" y="-257125"/>
              <a:chExt cx="10188660" cy="5635322"/>
            </a:xfrm>
          </p:grpSpPr>
          <p:sp>
            <p:nvSpPr>
              <p:cNvPr id="667" name="Google Shape;667;p11"/>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1"/>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1"/>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1"/>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11"/>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11"/>
          <p:cNvSpPr txBox="1"/>
          <p:nvPr>
            <p:ph hasCustomPrompt="1" type="title"/>
          </p:nvPr>
        </p:nvSpPr>
        <p:spPr>
          <a:xfrm>
            <a:off x="1284000" y="1339825"/>
            <a:ext cx="6576000" cy="1716300"/>
          </a:xfrm>
          <a:prstGeom prst="rect">
            <a:avLst/>
          </a:prstGeom>
          <a:solidFill>
            <a:schemeClr val="lt1"/>
          </a:solidFill>
          <a:effectLst>
            <a:outerShdw blurRad="57150" rotWithShape="0" algn="bl" dir="5400000" dist="19050">
              <a:schemeClr val="dk2">
                <a:alpha val="50000"/>
              </a:schemeClr>
            </a:outerShdw>
          </a:effectLst>
        </p:spPr>
        <p:txBody>
          <a:bodyPr anchorCtr="0" anchor="b" bIns="91425" lIns="91425" spcFirstLastPara="1" rIns="91425" wrap="square" tIns="91425">
            <a:noAutofit/>
          </a:bodyPr>
          <a:lstStyle>
            <a:lvl1pPr lvl="0" algn="ctr">
              <a:spcBef>
                <a:spcPts val="0"/>
              </a:spcBef>
              <a:spcAft>
                <a:spcPts val="0"/>
              </a:spcAft>
              <a:buClr>
                <a:schemeClr val="accent5"/>
              </a:buClr>
              <a:buSzPts val="9600"/>
              <a:buNone/>
              <a:defRPr sz="8200">
                <a:solidFill>
                  <a:schemeClr val="accent5"/>
                </a:solidFill>
              </a:defRPr>
            </a:lvl1pPr>
            <a:lvl2pPr lvl="1" algn="ctr">
              <a:spcBef>
                <a:spcPts val="0"/>
              </a:spcBef>
              <a:spcAft>
                <a:spcPts val="0"/>
              </a:spcAft>
              <a:buClr>
                <a:schemeClr val="accent5"/>
              </a:buClr>
              <a:buSzPts val="9600"/>
              <a:buNone/>
              <a:defRPr sz="9600">
                <a:solidFill>
                  <a:schemeClr val="accent5"/>
                </a:solidFill>
              </a:defRPr>
            </a:lvl2pPr>
            <a:lvl3pPr lvl="2" algn="ctr">
              <a:spcBef>
                <a:spcPts val="0"/>
              </a:spcBef>
              <a:spcAft>
                <a:spcPts val="0"/>
              </a:spcAft>
              <a:buClr>
                <a:schemeClr val="accent5"/>
              </a:buClr>
              <a:buSzPts val="9600"/>
              <a:buNone/>
              <a:defRPr sz="9600">
                <a:solidFill>
                  <a:schemeClr val="accent5"/>
                </a:solidFill>
              </a:defRPr>
            </a:lvl3pPr>
            <a:lvl4pPr lvl="3" algn="ctr">
              <a:spcBef>
                <a:spcPts val="0"/>
              </a:spcBef>
              <a:spcAft>
                <a:spcPts val="0"/>
              </a:spcAft>
              <a:buClr>
                <a:schemeClr val="accent5"/>
              </a:buClr>
              <a:buSzPts val="9600"/>
              <a:buNone/>
              <a:defRPr sz="9600">
                <a:solidFill>
                  <a:schemeClr val="accent5"/>
                </a:solidFill>
              </a:defRPr>
            </a:lvl4pPr>
            <a:lvl5pPr lvl="4" algn="ctr">
              <a:spcBef>
                <a:spcPts val="0"/>
              </a:spcBef>
              <a:spcAft>
                <a:spcPts val="0"/>
              </a:spcAft>
              <a:buClr>
                <a:schemeClr val="accent5"/>
              </a:buClr>
              <a:buSzPts val="9600"/>
              <a:buNone/>
              <a:defRPr sz="9600">
                <a:solidFill>
                  <a:schemeClr val="accent5"/>
                </a:solidFill>
              </a:defRPr>
            </a:lvl5pPr>
            <a:lvl6pPr lvl="5" algn="ctr">
              <a:spcBef>
                <a:spcPts val="0"/>
              </a:spcBef>
              <a:spcAft>
                <a:spcPts val="0"/>
              </a:spcAft>
              <a:buClr>
                <a:schemeClr val="accent5"/>
              </a:buClr>
              <a:buSzPts val="9600"/>
              <a:buNone/>
              <a:defRPr sz="9600">
                <a:solidFill>
                  <a:schemeClr val="accent5"/>
                </a:solidFill>
              </a:defRPr>
            </a:lvl6pPr>
            <a:lvl7pPr lvl="6" algn="ctr">
              <a:spcBef>
                <a:spcPts val="0"/>
              </a:spcBef>
              <a:spcAft>
                <a:spcPts val="0"/>
              </a:spcAft>
              <a:buClr>
                <a:schemeClr val="accent5"/>
              </a:buClr>
              <a:buSzPts val="9600"/>
              <a:buNone/>
              <a:defRPr sz="9600">
                <a:solidFill>
                  <a:schemeClr val="accent5"/>
                </a:solidFill>
              </a:defRPr>
            </a:lvl7pPr>
            <a:lvl8pPr lvl="7" algn="ctr">
              <a:spcBef>
                <a:spcPts val="0"/>
              </a:spcBef>
              <a:spcAft>
                <a:spcPts val="0"/>
              </a:spcAft>
              <a:buClr>
                <a:schemeClr val="accent5"/>
              </a:buClr>
              <a:buSzPts val="9600"/>
              <a:buNone/>
              <a:defRPr sz="9600">
                <a:solidFill>
                  <a:schemeClr val="accent5"/>
                </a:solidFill>
              </a:defRPr>
            </a:lvl8pPr>
            <a:lvl9pPr lvl="8" algn="ctr">
              <a:spcBef>
                <a:spcPts val="0"/>
              </a:spcBef>
              <a:spcAft>
                <a:spcPts val="0"/>
              </a:spcAft>
              <a:buClr>
                <a:schemeClr val="accent5"/>
              </a:buClr>
              <a:buSzPts val="9600"/>
              <a:buNone/>
              <a:defRPr sz="9600">
                <a:solidFill>
                  <a:schemeClr val="accent5"/>
                </a:solidFill>
              </a:defRPr>
            </a:lvl9pPr>
          </a:lstStyle>
          <a:p>
            <a:r>
              <a:t>xx%</a:t>
            </a:r>
          </a:p>
        </p:txBody>
      </p:sp>
      <p:sp>
        <p:nvSpPr>
          <p:cNvPr id="732" name="Google Shape;732;p11"/>
          <p:cNvSpPr txBox="1"/>
          <p:nvPr>
            <p:ph idx="1" type="subTitle"/>
          </p:nvPr>
        </p:nvSpPr>
        <p:spPr>
          <a:xfrm>
            <a:off x="1284000" y="3056375"/>
            <a:ext cx="6576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33" name="Shape 7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34" name="Shape 734"/>
        <p:cNvGrpSpPr/>
        <p:nvPr/>
      </p:nvGrpSpPr>
      <p:grpSpPr>
        <a:xfrm>
          <a:off x="0" y="0"/>
          <a:ext cx="0" cy="0"/>
          <a:chOff x="0" y="0"/>
          <a:chExt cx="0" cy="0"/>
        </a:xfrm>
      </p:grpSpPr>
      <p:sp>
        <p:nvSpPr>
          <p:cNvPr id="735" name="Google Shape;735;p13"/>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13"/>
          <p:cNvGrpSpPr/>
          <p:nvPr/>
        </p:nvGrpSpPr>
        <p:grpSpPr>
          <a:xfrm>
            <a:off x="276962" y="295260"/>
            <a:ext cx="8590075" cy="4751140"/>
            <a:chOff x="361308" y="295260"/>
            <a:chExt cx="8590075" cy="4751140"/>
          </a:xfrm>
        </p:grpSpPr>
        <p:grpSp>
          <p:nvGrpSpPr>
            <p:cNvPr id="738" name="Google Shape;738;p13"/>
            <p:cNvGrpSpPr/>
            <p:nvPr/>
          </p:nvGrpSpPr>
          <p:grpSpPr>
            <a:xfrm>
              <a:off x="361308" y="295260"/>
              <a:ext cx="8590059" cy="4751140"/>
              <a:chOff x="-189550" y="-257125"/>
              <a:chExt cx="10188660" cy="5635322"/>
            </a:xfrm>
          </p:grpSpPr>
          <p:sp>
            <p:nvSpPr>
              <p:cNvPr id="739" name="Google Shape;739;p13"/>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13"/>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04" name="Google Shape;804;p13"/>
          <p:cNvSpPr txBox="1"/>
          <p:nvPr>
            <p:ph idx="1" type="subTitle"/>
          </p:nvPr>
        </p:nvSpPr>
        <p:spPr>
          <a:xfrm>
            <a:off x="927325" y="228538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05" name="Google Shape;805;p13"/>
          <p:cNvSpPr txBox="1"/>
          <p:nvPr>
            <p:ph idx="2" type="subTitle"/>
          </p:nvPr>
        </p:nvSpPr>
        <p:spPr>
          <a:xfrm>
            <a:off x="927325" y="4018573"/>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06" name="Google Shape;806;p13"/>
          <p:cNvSpPr txBox="1"/>
          <p:nvPr>
            <p:ph hasCustomPrompt="1" idx="3" type="title"/>
          </p:nvPr>
        </p:nvSpPr>
        <p:spPr>
          <a:xfrm>
            <a:off x="1650625" y="117962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3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07" name="Google Shape;807;p13"/>
          <p:cNvSpPr txBox="1"/>
          <p:nvPr>
            <p:ph hasCustomPrompt="1" idx="4" type="title"/>
          </p:nvPr>
        </p:nvSpPr>
        <p:spPr>
          <a:xfrm>
            <a:off x="1650625" y="29122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3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08" name="Google Shape;808;p13"/>
          <p:cNvSpPr txBox="1"/>
          <p:nvPr>
            <p:ph idx="5" type="subTitle"/>
          </p:nvPr>
        </p:nvSpPr>
        <p:spPr>
          <a:xfrm>
            <a:off x="927325" y="1627225"/>
            <a:ext cx="2181300" cy="81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809" name="Google Shape;809;p13"/>
          <p:cNvSpPr txBox="1"/>
          <p:nvPr>
            <p:ph idx="6" type="subTitle"/>
          </p:nvPr>
        </p:nvSpPr>
        <p:spPr>
          <a:xfrm>
            <a:off x="927325" y="3359778"/>
            <a:ext cx="2181300" cy="81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810" name="Google Shape;810;p13"/>
          <p:cNvSpPr txBox="1"/>
          <p:nvPr>
            <p:ph idx="7" type="subTitle"/>
          </p:nvPr>
        </p:nvSpPr>
        <p:spPr>
          <a:xfrm>
            <a:off x="3481350" y="228538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11" name="Google Shape;811;p13"/>
          <p:cNvSpPr txBox="1"/>
          <p:nvPr>
            <p:ph idx="8" type="subTitle"/>
          </p:nvPr>
        </p:nvSpPr>
        <p:spPr>
          <a:xfrm>
            <a:off x="3481350" y="4018573"/>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12" name="Google Shape;812;p13"/>
          <p:cNvSpPr txBox="1"/>
          <p:nvPr>
            <p:ph hasCustomPrompt="1" idx="9" type="title"/>
          </p:nvPr>
        </p:nvSpPr>
        <p:spPr>
          <a:xfrm>
            <a:off x="4204650" y="117962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3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13" name="Google Shape;813;p13"/>
          <p:cNvSpPr txBox="1"/>
          <p:nvPr>
            <p:ph hasCustomPrompt="1" idx="13" type="title"/>
          </p:nvPr>
        </p:nvSpPr>
        <p:spPr>
          <a:xfrm>
            <a:off x="4204650" y="29122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3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14" name="Google Shape;814;p13"/>
          <p:cNvSpPr txBox="1"/>
          <p:nvPr>
            <p:ph idx="14" type="subTitle"/>
          </p:nvPr>
        </p:nvSpPr>
        <p:spPr>
          <a:xfrm>
            <a:off x="3481350" y="1627225"/>
            <a:ext cx="2181300" cy="81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815" name="Google Shape;815;p13"/>
          <p:cNvSpPr txBox="1"/>
          <p:nvPr>
            <p:ph idx="15" type="subTitle"/>
          </p:nvPr>
        </p:nvSpPr>
        <p:spPr>
          <a:xfrm>
            <a:off x="3481350" y="3359778"/>
            <a:ext cx="2181300" cy="81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816" name="Google Shape;816;p13"/>
          <p:cNvSpPr txBox="1"/>
          <p:nvPr>
            <p:ph idx="16" type="subTitle"/>
          </p:nvPr>
        </p:nvSpPr>
        <p:spPr>
          <a:xfrm>
            <a:off x="6035375" y="228538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17" name="Google Shape;817;p13"/>
          <p:cNvSpPr txBox="1"/>
          <p:nvPr>
            <p:ph idx="17" type="subTitle"/>
          </p:nvPr>
        </p:nvSpPr>
        <p:spPr>
          <a:xfrm>
            <a:off x="6035375" y="4018573"/>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18" name="Google Shape;818;p13"/>
          <p:cNvSpPr txBox="1"/>
          <p:nvPr>
            <p:ph hasCustomPrompt="1" idx="18" type="title"/>
          </p:nvPr>
        </p:nvSpPr>
        <p:spPr>
          <a:xfrm>
            <a:off x="6758675" y="117962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3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19" name="Google Shape;819;p13"/>
          <p:cNvSpPr txBox="1"/>
          <p:nvPr>
            <p:ph hasCustomPrompt="1" idx="19" type="title"/>
          </p:nvPr>
        </p:nvSpPr>
        <p:spPr>
          <a:xfrm>
            <a:off x="6758675" y="29122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3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20" name="Google Shape;820;p13"/>
          <p:cNvSpPr txBox="1"/>
          <p:nvPr>
            <p:ph idx="20" type="subTitle"/>
          </p:nvPr>
        </p:nvSpPr>
        <p:spPr>
          <a:xfrm>
            <a:off x="6035375" y="1627225"/>
            <a:ext cx="2181300" cy="81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821" name="Google Shape;821;p13"/>
          <p:cNvSpPr txBox="1"/>
          <p:nvPr>
            <p:ph idx="21" type="subTitle"/>
          </p:nvPr>
        </p:nvSpPr>
        <p:spPr>
          <a:xfrm>
            <a:off x="6035375" y="3359778"/>
            <a:ext cx="2181300" cy="81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9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22" name="Shape 822"/>
        <p:cNvGrpSpPr/>
        <p:nvPr/>
      </p:nvGrpSpPr>
      <p:grpSpPr>
        <a:xfrm>
          <a:off x="0" y="0"/>
          <a:ext cx="0" cy="0"/>
          <a:chOff x="0" y="0"/>
          <a:chExt cx="0" cy="0"/>
        </a:xfrm>
      </p:grpSpPr>
      <p:sp>
        <p:nvSpPr>
          <p:cNvPr id="823" name="Google Shape;823;p14"/>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14"/>
          <p:cNvGrpSpPr/>
          <p:nvPr/>
        </p:nvGrpSpPr>
        <p:grpSpPr>
          <a:xfrm>
            <a:off x="276962" y="295260"/>
            <a:ext cx="8590075" cy="4751140"/>
            <a:chOff x="361308" y="295260"/>
            <a:chExt cx="8590075" cy="4751140"/>
          </a:xfrm>
        </p:grpSpPr>
        <p:grpSp>
          <p:nvGrpSpPr>
            <p:cNvPr id="826" name="Google Shape;826;p14"/>
            <p:cNvGrpSpPr/>
            <p:nvPr/>
          </p:nvGrpSpPr>
          <p:grpSpPr>
            <a:xfrm>
              <a:off x="361308" y="295260"/>
              <a:ext cx="8590059" cy="4751140"/>
              <a:chOff x="-189550" y="-257125"/>
              <a:chExt cx="10188660" cy="5635322"/>
            </a:xfrm>
          </p:grpSpPr>
          <p:sp>
            <p:nvSpPr>
              <p:cNvPr id="827" name="Google Shape;827;p14"/>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14"/>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14"/>
          <p:cNvSpPr txBox="1"/>
          <p:nvPr>
            <p:ph type="title"/>
          </p:nvPr>
        </p:nvSpPr>
        <p:spPr>
          <a:xfrm rot="-241977">
            <a:off x="3564552" y="2972102"/>
            <a:ext cx="4743346" cy="661935"/>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accent5"/>
              </a:buClr>
              <a:buSzPts val="3000"/>
              <a:buNone/>
              <a:defRPr>
                <a:solidFill>
                  <a:schemeClr val="accent5"/>
                </a:solidFill>
              </a:defRPr>
            </a:lvl1pPr>
            <a:lvl2pPr lvl="1" rtl="0" algn="ctr">
              <a:spcBef>
                <a:spcPts val="0"/>
              </a:spcBef>
              <a:spcAft>
                <a:spcPts val="0"/>
              </a:spcAft>
              <a:buClr>
                <a:schemeClr val="accent5"/>
              </a:buClr>
              <a:buSzPts val="3000"/>
              <a:buNone/>
              <a:defRPr sz="3000">
                <a:solidFill>
                  <a:schemeClr val="accent5"/>
                </a:solidFill>
              </a:defRPr>
            </a:lvl2pPr>
            <a:lvl3pPr lvl="2" rtl="0" algn="ctr">
              <a:spcBef>
                <a:spcPts val="0"/>
              </a:spcBef>
              <a:spcAft>
                <a:spcPts val="0"/>
              </a:spcAft>
              <a:buClr>
                <a:schemeClr val="accent5"/>
              </a:buClr>
              <a:buSzPts val="3000"/>
              <a:buNone/>
              <a:defRPr sz="3000">
                <a:solidFill>
                  <a:schemeClr val="accent5"/>
                </a:solidFill>
              </a:defRPr>
            </a:lvl3pPr>
            <a:lvl4pPr lvl="3" rtl="0" algn="ctr">
              <a:spcBef>
                <a:spcPts val="0"/>
              </a:spcBef>
              <a:spcAft>
                <a:spcPts val="0"/>
              </a:spcAft>
              <a:buClr>
                <a:schemeClr val="accent5"/>
              </a:buClr>
              <a:buSzPts val="3000"/>
              <a:buNone/>
              <a:defRPr sz="3000">
                <a:solidFill>
                  <a:schemeClr val="accent5"/>
                </a:solidFill>
              </a:defRPr>
            </a:lvl4pPr>
            <a:lvl5pPr lvl="4" rtl="0" algn="ctr">
              <a:spcBef>
                <a:spcPts val="0"/>
              </a:spcBef>
              <a:spcAft>
                <a:spcPts val="0"/>
              </a:spcAft>
              <a:buClr>
                <a:schemeClr val="accent5"/>
              </a:buClr>
              <a:buSzPts val="3000"/>
              <a:buNone/>
              <a:defRPr sz="3000">
                <a:solidFill>
                  <a:schemeClr val="accent5"/>
                </a:solidFill>
              </a:defRPr>
            </a:lvl5pPr>
            <a:lvl6pPr lvl="5" rtl="0" algn="ctr">
              <a:spcBef>
                <a:spcPts val="0"/>
              </a:spcBef>
              <a:spcAft>
                <a:spcPts val="0"/>
              </a:spcAft>
              <a:buClr>
                <a:schemeClr val="accent5"/>
              </a:buClr>
              <a:buSzPts val="3000"/>
              <a:buNone/>
              <a:defRPr sz="3000">
                <a:solidFill>
                  <a:schemeClr val="accent5"/>
                </a:solidFill>
              </a:defRPr>
            </a:lvl6pPr>
            <a:lvl7pPr lvl="6" rtl="0" algn="ctr">
              <a:spcBef>
                <a:spcPts val="0"/>
              </a:spcBef>
              <a:spcAft>
                <a:spcPts val="0"/>
              </a:spcAft>
              <a:buClr>
                <a:schemeClr val="accent5"/>
              </a:buClr>
              <a:buSzPts val="3000"/>
              <a:buNone/>
              <a:defRPr sz="3000">
                <a:solidFill>
                  <a:schemeClr val="accent5"/>
                </a:solidFill>
              </a:defRPr>
            </a:lvl7pPr>
            <a:lvl8pPr lvl="7" rtl="0" algn="ctr">
              <a:spcBef>
                <a:spcPts val="0"/>
              </a:spcBef>
              <a:spcAft>
                <a:spcPts val="0"/>
              </a:spcAft>
              <a:buClr>
                <a:schemeClr val="accent5"/>
              </a:buClr>
              <a:buSzPts val="3000"/>
              <a:buNone/>
              <a:defRPr sz="3000">
                <a:solidFill>
                  <a:schemeClr val="accent5"/>
                </a:solidFill>
              </a:defRPr>
            </a:lvl8pPr>
            <a:lvl9pPr lvl="8" rtl="0" algn="ctr">
              <a:spcBef>
                <a:spcPts val="0"/>
              </a:spcBef>
              <a:spcAft>
                <a:spcPts val="0"/>
              </a:spcAft>
              <a:buClr>
                <a:schemeClr val="accent5"/>
              </a:buClr>
              <a:buSzPts val="3000"/>
              <a:buNone/>
              <a:defRPr sz="3000">
                <a:solidFill>
                  <a:schemeClr val="accent5"/>
                </a:solidFill>
              </a:defRPr>
            </a:lvl9pPr>
          </a:lstStyle>
          <a:p/>
        </p:txBody>
      </p:sp>
      <p:sp>
        <p:nvSpPr>
          <p:cNvPr id="892" name="Google Shape;892;p14"/>
          <p:cNvSpPr txBox="1"/>
          <p:nvPr>
            <p:ph idx="1" type="subTitle"/>
          </p:nvPr>
        </p:nvSpPr>
        <p:spPr>
          <a:xfrm rot="-242007">
            <a:off x="2953358" y="1019707"/>
            <a:ext cx="5258825" cy="1863417"/>
          </a:xfrm>
          <a:prstGeom prst="rect">
            <a:avLst/>
          </a:prstGeom>
          <a:solidFill>
            <a:schemeClr val="lt1"/>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500"/>
            </a:lvl1pPr>
            <a:lvl2pPr lvl="1" rtl="0" algn="r">
              <a:lnSpc>
                <a:spcPct val="100000"/>
              </a:lnSpc>
              <a:spcBef>
                <a:spcPts val="0"/>
              </a:spcBef>
              <a:spcAft>
                <a:spcPts val="0"/>
              </a:spcAft>
              <a:buSzPts val="3000"/>
              <a:buNone/>
              <a:defRPr sz="3000"/>
            </a:lvl2pPr>
            <a:lvl3pPr lvl="2" rtl="0" algn="r">
              <a:lnSpc>
                <a:spcPct val="100000"/>
              </a:lnSpc>
              <a:spcBef>
                <a:spcPts val="0"/>
              </a:spcBef>
              <a:spcAft>
                <a:spcPts val="0"/>
              </a:spcAft>
              <a:buSzPts val="3000"/>
              <a:buNone/>
              <a:defRPr sz="3000"/>
            </a:lvl3pPr>
            <a:lvl4pPr lvl="3" rtl="0" algn="r">
              <a:lnSpc>
                <a:spcPct val="100000"/>
              </a:lnSpc>
              <a:spcBef>
                <a:spcPts val="0"/>
              </a:spcBef>
              <a:spcAft>
                <a:spcPts val="0"/>
              </a:spcAft>
              <a:buSzPts val="3000"/>
              <a:buNone/>
              <a:defRPr sz="3000"/>
            </a:lvl4pPr>
            <a:lvl5pPr lvl="4" rtl="0" algn="r">
              <a:lnSpc>
                <a:spcPct val="100000"/>
              </a:lnSpc>
              <a:spcBef>
                <a:spcPts val="0"/>
              </a:spcBef>
              <a:spcAft>
                <a:spcPts val="0"/>
              </a:spcAft>
              <a:buSzPts val="3000"/>
              <a:buNone/>
              <a:defRPr sz="3000"/>
            </a:lvl5pPr>
            <a:lvl6pPr lvl="5" rtl="0" algn="r">
              <a:lnSpc>
                <a:spcPct val="100000"/>
              </a:lnSpc>
              <a:spcBef>
                <a:spcPts val="0"/>
              </a:spcBef>
              <a:spcAft>
                <a:spcPts val="0"/>
              </a:spcAft>
              <a:buSzPts val="3000"/>
              <a:buNone/>
              <a:defRPr sz="3000"/>
            </a:lvl6pPr>
            <a:lvl7pPr lvl="6" rtl="0" algn="r">
              <a:lnSpc>
                <a:spcPct val="100000"/>
              </a:lnSpc>
              <a:spcBef>
                <a:spcPts val="0"/>
              </a:spcBef>
              <a:spcAft>
                <a:spcPts val="0"/>
              </a:spcAft>
              <a:buSzPts val="3000"/>
              <a:buNone/>
              <a:defRPr sz="3000"/>
            </a:lvl7pPr>
            <a:lvl8pPr lvl="7" rtl="0" algn="r">
              <a:lnSpc>
                <a:spcPct val="100000"/>
              </a:lnSpc>
              <a:spcBef>
                <a:spcPts val="0"/>
              </a:spcBef>
              <a:spcAft>
                <a:spcPts val="0"/>
              </a:spcAft>
              <a:buSzPts val="3000"/>
              <a:buNone/>
              <a:defRPr sz="3000"/>
            </a:lvl8pPr>
            <a:lvl9pPr lvl="8" rtl="0" algn="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893" name="Shape 893"/>
        <p:cNvGrpSpPr/>
        <p:nvPr/>
      </p:nvGrpSpPr>
      <p:grpSpPr>
        <a:xfrm>
          <a:off x="0" y="0"/>
          <a:ext cx="0" cy="0"/>
          <a:chOff x="0" y="0"/>
          <a:chExt cx="0" cy="0"/>
        </a:xfrm>
      </p:grpSpPr>
      <p:sp>
        <p:nvSpPr>
          <p:cNvPr id="894" name="Google Shape;894;p15"/>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15"/>
          <p:cNvGrpSpPr/>
          <p:nvPr/>
        </p:nvGrpSpPr>
        <p:grpSpPr>
          <a:xfrm>
            <a:off x="276962" y="295260"/>
            <a:ext cx="8590075" cy="4751140"/>
            <a:chOff x="361308" y="295260"/>
            <a:chExt cx="8590075" cy="4751140"/>
          </a:xfrm>
        </p:grpSpPr>
        <p:grpSp>
          <p:nvGrpSpPr>
            <p:cNvPr id="897" name="Google Shape;897;p15"/>
            <p:cNvGrpSpPr/>
            <p:nvPr/>
          </p:nvGrpSpPr>
          <p:grpSpPr>
            <a:xfrm>
              <a:off x="361308" y="295260"/>
              <a:ext cx="8590059" cy="4751140"/>
              <a:chOff x="-189550" y="-257125"/>
              <a:chExt cx="10188660" cy="5635322"/>
            </a:xfrm>
          </p:grpSpPr>
          <p:sp>
            <p:nvSpPr>
              <p:cNvPr id="898" name="Google Shape;898;p15"/>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15"/>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15"/>
          <p:cNvSpPr txBox="1"/>
          <p:nvPr>
            <p:ph type="title"/>
          </p:nvPr>
        </p:nvSpPr>
        <p:spPr>
          <a:xfrm>
            <a:off x="720000" y="1692100"/>
            <a:ext cx="4232100" cy="724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963" name="Google Shape;963;p15"/>
          <p:cNvSpPr txBox="1"/>
          <p:nvPr>
            <p:ph idx="1" type="body"/>
          </p:nvPr>
        </p:nvSpPr>
        <p:spPr>
          <a:xfrm>
            <a:off x="720000" y="2416875"/>
            <a:ext cx="4339200" cy="1416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Nunito Light"/>
              <a:buChar char="●"/>
              <a:defRPr/>
            </a:lvl1pPr>
            <a:lvl2pPr indent="-330200" lvl="1" marL="914400" rtl="0">
              <a:lnSpc>
                <a:spcPct val="100000"/>
              </a:lnSpc>
              <a:spcBef>
                <a:spcPts val="0"/>
              </a:spcBef>
              <a:spcAft>
                <a:spcPts val="0"/>
              </a:spcAft>
              <a:buSzPts val="1600"/>
              <a:buFont typeface="Nunito Light"/>
              <a:buChar char="○"/>
              <a:defRPr/>
            </a:lvl2pPr>
            <a:lvl3pPr indent="-330200" lvl="2" marL="1371600" rtl="0">
              <a:lnSpc>
                <a:spcPct val="100000"/>
              </a:lnSpc>
              <a:spcBef>
                <a:spcPts val="0"/>
              </a:spcBef>
              <a:spcAft>
                <a:spcPts val="0"/>
              </a:spcAft>
              <a:buSzPts val="1600"/>
              <a:buFont typeface="Nunito Light"/>
              <a:buChar char="■"/>
              <a:defRPr/>
            </a:lvl3pPr>
            <a:lvl4pPr indent="-330200" lvl="3" marL="1828800" rtl="0">
              <a:lnSpc>
                <a:spcPct val="100000"/>
              </a:lnSpc>
              <a:spcBef>
                <a:spcPts val="0"/>
              </a:spcBef>
              <a:spcAft>
                <a:spcPts val="0"/>
              </a:spcAft>
              <a:buSzPts val="1600"/>
              <a:buFont typeface="Nunito Light"/>
              <a:buChar char="●"/>
              <a:defRPr/>
            </a:lvl4pPr>
            <a:lvl5pPr indent="-330200" lvl="4" marL="2286000" rtl="0">
              <a:lnSpc>
                <a:spcPct val="100000"/>
              </a:lnSpc>
              <a:spcBef>
                <a:spcPts val="0"/>
              </a:spcBef>
              <a:spcAft>
                <a:spcPts val="0"/>
              </a:spcAft>
              <a:buSzPts val="1600"/>
              <a:buFont typeface="Nunito Light"/>
              <a:buChar char="○"/>
              <a:defRPr/>
            </a:lvl5pPr>
            <a:lvl6pPr indent="-330200" lvl="5" marL="2743200" rtl="0">
              <a:lnSpc>
                <a:spcPct val="100000"/>
              </a:lnSpc>
              <a:spcBef>
                <a:spcPts val="0"/>
              </a:spcBef>
              <a:spcAft>
                <a:spcPts val="0"/>
              </a:spcAft>
              <a:buSzPts val="1600"/>
              <a:buFont typeface="Nunito Light"/>
              <a:buChar char="■"/>
              <a:defRPr/>
            </a:lvl6pPr>
            <a:lvl7pPr indent="-330200" lvl="6" marL="3200400" rtl="0">
              <a:lnSpc>
                <a:spcPct val="100000"/>
              </a:lnSpc>
              <a:spcBef>
                <a:spcPts val="0"/>
              </a:spcBef>
              <a:spcAft>
                <a:spcPts val="0"/>
              </a:spcAft>
              <a:buSzPts val="1600"/>
              <a:buFont typeface="Nunito Light"/>
              <a:buChar char="●"/>
              <a:defRPr/>
            </a:lvl7pPr>
            <a:lvl8pPr indent="-330200" lvl="7" marL="3657600" rtl="0">
              <a:lnSpc>
                <a:spcPct val="100000"/>
              </a:lnSpc>
              <a:spcBef>
                <a:spcPts val="0"/>
              </a:spcBef>
              <a:spcAft>
                <a:spcPts val="0"/>
              </a:spcAft>
              <a:buSzPts val="1600"/>
              <a:buFont typeface="Nunito Light"/>
              <a:buChar char="○"/>
              <a:defRPr/>
            </a:lvl8pPr>
            <a:lvl9pPr indent="-330200" lvl="8" marL="4114800" rtl="0">
              <a:lnSpc>
                <a:spcPct val="100000"/>
              </a:lnSpc>
              <a:spcBef>
                <a:spcPts val="0"/>
              </a:spcBef>
              <a:spcAft>
                <a:spcPts val="0"/>
              </a:spcAft>
              <a:buSzPts val="1600"/>
              <a:buFont typeface="Nunito Light"/>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64" name="Shape 964"/>
        <p:cNvGrpSpPr/>
        <p:nvPr/>
      </p:nvGrpSpPr>
      <p:grpSpPr>
        <a:xfrm>
          <a:off x="0" y="0"/>
          <a:ext cx="0" cy="0"/>
          <a:chOff x="0" y="0"/>
          <a:chExt cx="0" cy="0"/>
        </a:xfrm>
      </p:grpSpPr>
      <p:sp>
        <p:nvSpPr>
          <p:cNvPr id="965" name="Google Shape;965;p16"/>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6"/>
          <p:cNvSpPr/>
          <p:nvPr/>
        </p:nvSpPr>
        <p:spPr>
          <a:xfrm flipH="1">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16"/>
          <p:cNvGrpSpPr/>
          <p:nvPr/>
        </p:nvGrpSpPr>
        <p:grpSpPr>
          <a:xfrm flipH="1">
            <a:off x="276962" y="295260"/>
            <a:ext cx="8590075" cy="4751140"/>
            <a:chOff x="361308" y="295260"/>
            <a:chExt cx="8590075" cy="4751140"/>
          </a:xfrm>
        </p:grpSpPr>
        <p:grpSp>
          <p:nvGrpSpPr>
            <p:cNvPr id="968" name="Google Shape;968;p16"/>
            <p:cNvGrpSpPr/>
            <p:nvPr/>
          </p:nvGrpSpPr>
          <p:grpSpPr>
            <a:xfrm>
              <a:off x="361308" y="295260"/>
              <a:ext cx="8590059" cy="4751140"/>
              <a:chOff x="-189550" y="-257125"/>
              <a:chExt cx="10188660" cy="5635322"/>
            </a:xfrm>
          </p:grpSpPr>
          <p:sp>
            <p:nvSpPr>
              <p:cNvPr id="969" name="Google Shape;969;p16"/>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6"/>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1" name="Google Shape;1031;p16"/>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16"/>
          <p:cNvSpPr/>
          <p:nvPr/>
        </p:nvSpPr>
        <p:spPr>
          <a:xfrm flipH="1" rot="-384343">
            <a:off x="2520707" y="970438"/>
            <a:ext cx="3290058" cy="4109396"/>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1355A5">
              <a:alpha val="14030"/>
            </a:srgbClr>
          </a:solidFill>
          <a:ln>
            <a:noFill/>
          </a:ln>
        </p:spPr>
      </p:sp>
      <p:sp>
        <p:nvSpPr>
          <p:cNvPr id="1034" name="Google Shape;1034;p16"/>
          <p:cNvSpPr/>
          <p:nvPr/>
        </p:nvSpPr>
        <p:spPr>
          <a:xfrm rot="-336375">
            <a:off x="947065" y="661989"/>
            <a:ext cx="3982951" cy="3999847"/>
          </a:xfrm>
          <a:prstGeom prst="rect">
            <a:avLst/>
          </a:prstGeom>
          <a:solidFill>
            <a:schemeClr val="lt1"/>
          </a:solidFill>
          <a:ln>
            <a:noFill/>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
          <p:cNvSpPr txBox="1"/>
          <p:nvPr>
            <p:ph type="title"/>
          </p:nvPr>
        </p:nvSpPr>
        <p:spPr>
          <a:xfrm>
            <a:off x="5729400" y="607575"/>
            <a:ext cx="2701500" cy="22962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SzPts val="3000"/>
              <a:buNone/>
              <a:defRPr/>
            </a:lvl1pPr>
            <a:lvl2pPr lvl="1" rtl="0" algn="r">
              <a:lnSpc>
                <a:spcPct val="80000"/>
              </a:lnSpc>
              <a:spcBef>
                <a:spcPts val="0"/>
              </a:spcBef>
              <a:spcAft>
                <a:spcPts val="0"/>
              </a:spcAft>
              <a:buSzPts val="3000"/>
              <a:buNone/>
              <a:defRPr/>
            </a:lvl2pPr>
            <a:lvl3pPr lvl="2" rtl="0" algn="r">
              <a:lnSpc>
                <a:spcPct val="80000"/>
              </a:lnSpc>
              <a:spcBef>
                <a:spcPts val="0"/>
              </a:spcBef>
              <a:spcAft>
                <a:spcPts val="0"/>
              </a:spcAft>
              <a:buSzPts val="3000"/>
              <a:buNone/>
              <a:defRPr/>
            </a:lvl3pPr>
            <a:lvl4pPr lvl="3" rtl="0" algn="r">
              <a:lnSpc>
                <a:spcPct val="80000"/>
              </a:lnSpc>
              <a:spcBef>
                <a:spcPts val="0"/>
              </a:spcBef>
              <a:spcAft>
                <a:spcPts val="0"/>
              </a:spcAft>
              <a:buSzPts val="3000"/>
              <a:buNone/>
              <a:defRPr/>
            </a:lvl4pPr>
            <a:lvl5pPr lvl="4" rtl="0" algn="r">
              <a:lnSpc>
                <a:spcPct val="80000"/>
              </a:lnSpc>
              <a:spcBef>
                <a:spcPts val="0"/>
              </a:spcBef>
              <a:spcAft>
                <a:spcPts val="0"/>
              </a:spcAft>
              <a:buSzPts val="3000"/>
              <a:buNone/>
              <a:defRPr/>
            </a:lvl5pPr>
            <a:lvl6pPr lvl="5" rtl="0" algn="r">
              <a:lnSpc>
                <a:spcPct val="80000"/>
              </a:lnSpc>
              <a:spcBef>
                <a:spcPts val="0"/>
              </a:spcBef>
              <a:spcAft>
                <a:spcPts val="0"/>
              </a:spcAft>
              <a:buSzPts val="3000"/>
              <a:buNone/>
              <a:defRPr/>
            </a:lvl6pPr>
            <a:lvl7pPr lvl="6" rtl="0" algn="r">
              <a:lnSpc>
                <a:spcPct val="80000"/>
              </a:lnSpc>
              <a:spcBef>
                <a:spcPts val="0"/>
              </a:spcBef>
              <a:spcAft>
                <a:spcPts val="0"/>
              </a:spcAft>
              <a:buSzPts val="3000"/>
              <a:buNone/>
              <a:defRPr/>
            </a:lvl7pPr>
            <a:lvl8pPr lvl="7" rtl="0" algn="r">
              <a:lnSpc>
                <a:spcPct val="80000"/>
              </a:lnSpc>
              <a:spcBef>
                <a:spcPts val="0"/>
              </a:spcBef>
              <a:spcAft>
                <a:spcPts val="0"/>
              </a:spcAft>
              <a:buSzPts val="3000"/>
              <a:buNone/>
              <a:defRPr/>
            </a:lvl8pPr>
            <a:lvl9pPr lvl="8" rtl="0" algn="r">
              <a:lnSpc>
                <a:spcPct val="80000"/>
              </a:lnSpc>
              <a:spcBef>
                <a:spcPts val="0"/>
              </a:spcBef>
              <a:spcAft>
                <a:spcPts val="0"/>
              </a:spcAft>
              <a:buSzPts val="3000"/>
              <a:buNone/>
              <a:defRPr/>
            </a:lvl9pPr>
          </a:lstStyle>
          <a:p/>
        </p:txBody>
      </p:sp>
      <p:sp>
        <p:nvSpPr>
          <p:cNvPr id="1036" name="Google Shape;1036;p16"/>
          <p:cNvSpPr txBox="1"/>
          <p:nvPr>
            <p:ph idx="1" type="subTitle"/>
          </p:nvPr>
        </p:nvSpPr>
        <p:spPr>
          <a:xfrm>
            <a:off x="5729400" y="2903625"/>
            <a:ext cx="2701500" cy="111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1037" name="Google Shape;1037;p16"/>
          <p:cNvSpPr/>
          <p:nvPr>
            <p:ph idx="2" type="pic"/>
          </p:nvPr>
        </p:nvSpPr>
        <p:spPr>
          <a:xfrm rot="-336383">
            <a:off x="1054348" y="775147"/>
            <a:ext cx="3758680" cy="378008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38" name="Shape 1038"/>
        <p:cNvGrpSpPr/>
        <p:nvPr/>
      </p:nvGrpSpPr>
      <p:grpSpPr>
        <a:xfrm>
          <a:off x="0" y="0"/>
          <a:ext cx="0" cy="0"/>
          <a:chOff x="0" y="0"/>
          <a:chExt cx="0" cy="0"/>
        </a:xfrm>
      </p:grpSpPr>
      <p:sp>
        <p:nvSpPr>
          <p:cNvPr id="1039" name="Google Shape;1039;p17"/>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7"/>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17"/>
          <p:cNvGrpSpPr/>
          <p:nvPr/>
        </p:nvGrpSpPr>
        <p:grpSpPr>
          <a:xfrm>
            <a:off x="276962" y="295260"/>
            <a:ext cx="8590075" cy="4751140"/>
            <a:chOff x="361308" y="295260"/>
            <a:chExt cx="8590075" cy="4751140"/>
          </a:xfrm>
        </p:grpSpPr>
        <p:grpSp>
          <p:nvGrpSpPr>
            <p:cNvPr id="1042" name="Google Shape;1042;p17"/>
            <p:cNvGrpSpPr/>
            <p:nvPr/>
          </p:nvGrpSpPr>
          <p:grpSpPr>
            <a:xfrm>
              <a:off x="361308" y="295260"/>
              <a:ext cx="8590059" cy="4751140"/>
              <a:chOff x="-189550" y="-257125"/>
              <a:chExt cx="10188660" cy="5635322"/>
            </a:xfrm>
          </p:grpSpPr>
          <p:sp>
            <p:nvSpPr>
              <p:cNvPr id="1043" name="Google Shape;1043;p17"/>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7"/>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7"/>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7"/>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7"/>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7"/>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7"/>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7"/>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7"/>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7"/>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7"/>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7"/>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7"/>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7"/>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7"/>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7"/>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7"/>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7"/>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7"/>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7"/>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7"/>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7"/>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7"/>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7"/>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7"/>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7"/>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7"/>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7"/>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7"/>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7"/>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7"/>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17"/>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17"/>
          <p:cNvSpPr txBox="1"/>
          <p:nvPr>
            <p:ph type="title"/>
          </p:nvPr>
        </p:nvSpPr>
        <p:spPr>
          <a:xfrm>
            <a:off x="720000" y="19423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8" name="Google Shape;1108;p17"/>
          <p:cNvSpPr txBox="1"/>
          <p:nvPr>
            <p:ph idx="1" type="subTitle"/>
          </p:nvPr>
        </p:nvSpPr>
        <p:spPr>
          <a:xfrm>
            <a:off x="720000" y="30055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09" name="Shape 1109"/>
        <p:cNvGrpSpPr/>
        <p:nvPr/>
      </p:nvGrpSpPr>
      <p:grpSpPr>
        <a:xfrm>
          <a:off x="0" y="0"/>
          <a:ext cx="0" cy="0"/>
          <a:chOff x="0" y="0"/>
          <a:chExt cx="0" cy="0"/>
        </a:xfrm>
      </p:grpSpPr>
      <p:sp>
        <p:nvSpPr>
          <p:cNvPr id="1110" name="Google Shape;1110;p18"/>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8"/>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18"/>
          <p:cNvGrpSpPr/>
          <p:nvPr/>
        </p:nvGrpSpPr>
        <p:grpSpPr>
          <a:xfrm>
            <a:off x="276962" y="295260"/>
            <a:ext cx="8590075" cy="4751140"/>
            <a:chOff x="361308" y="295260"/>
            <a:chExt cx="8590075" cy="4751140"/>
          </a:xfrm>
        </p:grpSpPr>
        <p:grpSp>
          <p:nvGrpSpPr>
            <p:cNvPr id="1113" name="Google Shape;1113;p18"/>
            <p:cNvGrpSpPr/>
            <p:nvPr/>
          </p:nvGrpSpPr>
          <p:grpSpPr>
            <a:xfrm>
              <a:off x="361308" y="295260"/>
              <a:ext cx="8590059" cy="4751140"/>
              <a:chOff x="-189550" y="-257125"/>
              <a:chExt cx="10188660" cy="5635322"/>
            </a:xfrm>
          </p:grpSpPr>
          <p:sp>
            <p:nvSpPr>
              <p:cNvPr id="1114" name="Google Shape;1114;p18"/>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8"/>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8"/>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8"/>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8"/>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8"/>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8"/>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8"/>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8"/>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8"/>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8"/>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8"/>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8"/>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8"/>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8"/>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8"/>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8"/>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8"/>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8"/>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8"/>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8"/>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8"/>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8"/>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8"/>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8"/>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8"/>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8"/>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18"/>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18"/>
          <p:cNvSpPr txBox="1"/>
          <p:nvPr>
            <p:ph type="title"/>
          </p:nvPr>
        </p:nvSpPr>
        <p:spPr>
          <a:xfrm>
            <a:off x="4837200" y="19584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9" name="Google Shape;1179;p18"/>
          <p:cNvSpPr txBox="1"/>
          <p:nvPr>
            <p:ph idx="1" type="subTitle"/>
          </p:nvPr>
        </p:nvSpPr>
        <p:spPr>
          <a:xfrm>
            <a:off x="4837371" y="30192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2">
    <p:spTree>
      <p:nvGrpSpPr>
        <p:cNvPr id="1180" name="Shape 1180"/>
        <p:cNvGrpSpPr/>
        <p:nvPr/>
      </p:nvGrpSpPr>
      <p:grpSpPr>
        <a:xfrm>
          <a:off x="0" y="0"/>
          <a:ext cx="0" cy="0"/>
          <a:chOff x="0" y="0"/>
          <a:chExt cx="0" cy="0"/>
        </a:xfrm>
      </p:grpSpPr>
      <p:sp>
        <p:nvSpPr>
          <p:cNvPr id="1181" name="Google Shape;1181;p19"/>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9"/>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3" name="Google Shape;1183;p19"/>
          <p:cNvGrpSpPr/>
          <p:nvPr/>
        </p:nvGrpSpPr>
        <p:grpSpPr>
          <a:xfrm>
            <a:off x="276962" y="295260"/>
            <a:ext cx="8590075" cy="4751140"/>
            <a:chOff x="361308" y="295260"/>
            <a:chExt cx="8590075" cy="4751140"/>
          </a:xfrm>
        </p:grpSpPr>
        <p:grpSp>
          <p:nvGrpSpPr>
            <p:cNvPr id="1184" name="Google Shape;1184;p19"/>
            <p:cNvGrpSpPr/>
            <p:nvPr/>
          </p:nvGrpSpPr>
          <p:grpSpPr>
            <a:xfrm>
              <a:off x="361308" y="295260"/>
              <a:ext cx="8590059" cy="4751140"/>
              <a:chOff x="-189550" y="-257125"/>
              <a:chExt cx="10188660" cy="5635322"/>
            </a:xfrm>
          </p:grpSpPr>
          <p:sp>
            <p:nvSpPr>
              <p:cNvPr id="1185" name="Google Shape;1185;p19"/>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9"/>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9"/>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9"/>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9"/>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9"/>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9"/>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9"/>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9"/>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9"/>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9"/>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9"/>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9"/>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9"/>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9"/>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9"/>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9"/>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9"/>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9"/>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9"/>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9"/>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9"/>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9"/>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9"/>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9"/>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9"/>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9"/>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9"/>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9"/>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9"/>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9"/>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9"/>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9"/>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9"/>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9"/>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9"/>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9"/>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9"/>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9"/>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9"/>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9"/>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9"/>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9"/>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9"/>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9"/>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9"/>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9"/>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9"/>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9"/>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9"/>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9"/>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9"/>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9"/>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9"/>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9"/>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19"/>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9"/>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50" name="Google Shape;1250;p19"/>
          <p:cNvSpPr txBox="1"/>
          <p:nvPr>
            <p:ph idx="1" type="body"/>
          </p:nvPr>
        </p:nvSpPr>
        <p:spPr>
          <a:xfrm>
            <a:off x="720000" y="1291940"/>
            <a:ext cx="7704000" cy="2896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400"/>
            </a:lvl1pPr>
            <a:lvl2pPr indent="-317500" lvl="1" marL="914400" rtl="0">
              <a:lnSpc>
                <a:spcPct val="100000"/>
              </a:lnSpc>
              <a:spcBef>
                <a:spcPts val="0"/>
              </a:spcBef>
              <a:spcAft>
                <a:spcPts val="0"/>
              </a:spcAft>
              <a:buSzPts val="1400"/>
              <a:buFont typeface="Nunito Light"/>
              <a:buChar char="○"/>
              <a:defRPr sz="1400"/>
            </a:lvl2pPr>
            <a:lvl3pPr indent="-317500" lvl="2" marL="1371600" rtl="0">
              <a:lnSpc>
                <a:spcPct val="100000"/>
              </a:lnSpc>
              <a:spcBef>
                <a:spcPts val="0"/>
              </a:spcBef>
              <a:spcAft>
                <a:spcPts val="0"/>
              </a:spcAft>
              <a:buSzPts val="1400"/>
              <a:buFont typeface="Nunito Light"/>
              <a:buChar char="■"/>
              <a:defRPr sz="1400"/>
            </a:lvl3pPr>
            <a:lvl4pPr indent="-317500" lvl="3" marL="1828800" rtl="0">
              <a:lnSpc>
                <a:spcPct val="100000"/>
              </a:lnSpc>
              <a:spcBef>
                <a:spcPts val="0"/>
              </a:spcBef>
              <a:spcAft>
                <a:spcPts val="0"/>
              </a:spcAft>
              <a:buSzPts val="1400"/>
              <a:buFont typeface="Nunito Light"/>
              <a:buChar char="●"/>
              <a:defRPr sz="1400"/>
            </a:lvl4pPr>
            <a:lvl5pPr indent="-317500" lvl="4" marL="2286000" rtl="0">
              <a:lnSpc>
                <a:spcPct val="100000"/>
              </a:lnSpc>
              <a:spcBef>
                <a:spcPts val="0"/>
              </a:spcBef>
              <a:spcAft>
                <a:spcPts val="0"/>
              </a:spcAft>
              <a:buSzPts val="1400"/>
              <a:buFont typeface="Nunito Light"/>
              <a:buChar char="○"/>
              <a:defRPr sz="1400"/>
            </a:lvl5pPr>
            <a:lvl6pPr indent="-317500" lvl="5" marL="2743200" rtl="0">
              <a:lnSpc>
                <a:spcPct val="100000"/>
              </a:lnSpc>
              <a:spcBef>
                <a:spcPts val="0"/>
              </a:spcBef>
              <a:spcAft>
                <a:spcPts val="0"/>
              </a:spcAft>
              <a:buSzPts val="1400"/>
              <a:buFont typeface="Nunito Light"/>
              <a:buChar char="■"/>
              <a:defRPr sz="1400"/>
            </a:lvl6pPr>
            <a:lvl7pPr indent="-317500" lvl="6" marL="3200400" rtl="0">
              <a:lnSpc>
                <a:spcPct val="100000"/>
              </a:lnSpc>
              <a:spcBef>
                <a:spcPts val="0"/>
              </a:spcBef>
              <a:spcAft>
                <a:spcPts val="0"/>
              </a:spcAft>
              <a:buSzPts val="1400"/>
              <a:buFont typeface="Nunito Light"/>
              <a:buChar char="●"/>
              <a:defRPr sz="1400"/>
            </a:lvl7pPr>
            <a:lvl8pPr indent="-317500" lvl="7" marL="3657600" rtl="0">
              <a:lnSpc>
                <a:spcPct val="100000"/>
              </a:lnSpc>
              <a:spcBef>
                <a:spcPts val="0"/>
              </a:spcBef>
              <a:spcAft>
                <a:spcPts val="0"/>
              </a:spcAft>
              <a:buSzPts val="1400"/>
              <a:buFont typeface="Nunito Light"/>
              <a:buChar char="○"/>
              <a:defRPr sz="1400"/>
            </a:lvl8pPr>
            <a:lvl9pPr indent="-317500" lvl="8" marL="4114800" rtl="0">
              <a:lnSpc>
                <a:spcPct val="100000"/>
              </a:lnSpc>
              <a:spcBef>
                <a:spcPts val="0"/>
              </a:spcBef>
              <a:spcAft>
                <a:spcPts val="0"/>
              </a:spcAft>
              <a:buSzPts val="1400"/>
              <a:buFont typeface="Nunito Light"/>
              <a:buChar char="■"/>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51" name="Shape 1251"/>
        <p:cNvGrpSpPr/>
        <p:nvPr/>
      </p:nvGrpSpPr>
      <p:grpSpPr>
        <a:xfrm>
          <a:off x="0" y="0"/>
          <a:ext cx="0" cy="0"/>
          <a:chOff x="0" y="0"/>
          <a:chExt cx="0" cy="0"/>
        </a:xfrm>
      </p:grpSpPr>
      <p:sp>
        <p:nvSpPr>
          <p:cNvPr id="1252" name="Google Shape;1252;p20"/>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4" name="Google Shape;1254;p20"/>
          <p:cNvGrpSpPr/>
          <p:nvPr/>
        </p:nvGrpSpPr>
        <p:grpSpPr>
          <a:xfrm>
            <a:off x="276962" y="295260"/>
            <a:ext cx="8590075" cy="4751140"/>
            <a:chOff x="361308" y="295260"/>
            <a:chExt cx="8590075" cy="4751140"/>
          </a:xfrm>
        </p:grpSpPr>
        <p:grpSp>
          <p:nvGrpSpPr>
            <p:cNvPr id="1255" name="Google Shape;1255;p20"/>
            <p:cNvGrpSpPr/>
            <p:nvPr/>
          </p:nvGrpSpPr>
          <p:grpSpPr>
            <a:xfrm>
              <a:off x="361308" y="295260"/>
              <a:ext cx="8590059" cy="4751140"/>
              <a:chOff x="-189550" y="-257125"/>
              <a:chExt cx="10188660" cy="5635322"/>
            </a:xfrm>
          </p:grpSpPr>
          <p:sp>
            <p:nvSpPr>
              <p:cNvPr id="1256" name="Google Shape;1256;p20"/>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0"/>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0"/>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0"/>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0"/>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0"/>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0"/>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0"/>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0"/>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0"/>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0"/>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0"/>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0"/>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0"/>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0"/>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0"/>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0"/>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0"/>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0"/>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0"/>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0"/>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0"/>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0"/>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0"/>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0"/>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0"/>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0"/>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0"/>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0"/>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0"/>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0"/>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0"/>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0"/>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0"/>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0"/>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0"/>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0"/>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0"/>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0"/>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0"/>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0"/>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0"/>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0"/>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0"/>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0"/>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0"/>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0"/>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0"/>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0"/>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0"/>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0"/>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0"/>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0"/>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0"/>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0"/>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0"/>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0"/>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0"/>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0"/>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20"/>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0"/>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21" name="Google Shape;1321;p20"/>
          <p:cNvSpPr txBox="1"/>
          <p:nvPr>
            <p:ph idx="1" type="subTitle"/>
          </p:nvPr>
        </p:nvSpPr>
        <p:spPr>
          <a:xfrm>
            <a:off x="5986750" y="2980825"/>
            <a:ext cx="2454600" cy="116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322" name="Google Shape;1322;p20"/>
          <p:cNvSpPr txBox="1"/>
          <p:nvPr>
            <p:ph idx="2" type="subTitle"/>
          </p:nvPr>
        </p:nvSpPr>
        <p:spPr>
          <a:xfrm>
            <a:off x="720000" y="2980825"/>
            <a:ext cx="2454600" cy="116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323" name="Google Shape;1323;p20"/>
          <p:cNvSpPr txBox="1"/>
          <p:nvPr>
            <p:ph idx="3" type="subTitle"/>
          </p:nvPr>
        </p:nvSpPr>
        <p:spPr>
          <a:xfrm>
            <a:off x="719999" y="2421925"/>
            <a:ext cx="2454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324" name="Google Shape;1324;p20"/>
          <p:cNvSpPr txBox="1"/>
          <p:nvPr>
            <p:ph idx="4" type="subTitle"/>
          </p:nvPr>
        </p:nvSpPr>
        <p:spPr>
          <a:xfrm>
            <a:off x="5986751" y="2421925"/>
            <a:ext cx="2454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3"/>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3"/>
          <p:cNvGrpSpPr/>
          <p:nvPr/>
        </p:nvGrpSpPr>
        <p:grpSpPr>
          <a:xfrm>
            <a:off x="276962" y="295260"/>
            <a:ext cx="8590075" cy="4751140"/>
            <a:chOff x="361308" y="295260"/>
            <a:chExt cx="8590075" cy="4751140"/>
          </a:xfrm>
        </p:grpSpPr>
        <p:grpSp>
          <p:nvGrpSpPr>
            <p:cNvPr id="84" name="Google Shape;84;p3"/>
            <p:cNvGrpSpPr/>
            <p:nvPr/>
          </p:nvGrpSpPr>
          <p:grpSpPr>
            <a:xfrm>
              <a:off x="361308" y="295260"/>
              <a:ext cx="8590059" cy="4751140"/>
              <a:chOff x="-189550" y="-257125"/>
              <a:chExt cx="10188660" cy="5635322"/>
            </a:xfrm>
          </p:grpSpPr>
          <p:sp>
            <p:nvSpPr>
              <p:cNvPr id="85" name="Google Shape;85;p3"/>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3"/>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3"/>
          <p:cNvSpPr txBox="1"/>
          <p:nvPr>
            <p:ph type="title"/>
          </p:nvPr>
        </p:nvSpPr>
        <p:spPr>
          <a:xfrm>
            <a:off x="2049300" y="1918725"/>
            <a:ext cx="5045400" cy="205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6000"/>
            </a:lvl1pPr>
            <a:lvl2pPr lvl="1" algn="ctr">
              <a:lnSpc>
                <a:spcPct val="70000"/>
              </a:lnSpc>
              <a:spcBef>
                <a:spcPts val="0"/>
              </a:spcBef>
              <a:spcAft>
                <a:spcPts val="0"/>
              </a:spcAft>
              <a:buSzPts val="8000"/>
              <a:buNone/>
              <a:defRPr sz="8000"/>
            </a:lvl2pPr>
            <a:lvl3pPr lvl="2" algn="ctr">
              <a:lnSpc>
                <a:spcPct val="70000"/>
              </a:lnSpc>
              <a:spcBef>
                <a:spcPts val="0"/>
              </a:spcBef>
              <a:spcAft>
                <a:spcPts val="0"/>
              </a:spcAft>
              <a:buSzPts val="8000"/>
              <a:buNone/>
              <a:defRPr sz="8000"/>
            </a:lvl3pPr>
            <a:lvl4pPr lvl="3" algn="ctr">
              <a:lnSpc>
                <a:spcPct val="70000"/>
              </a:lnSpc>
              <a:spcBef>
                <a:spcPts val="0"/>
              </a:spcBef>
              <a:spcAft>
                <a:spcPts val="0"/>
              </a:spcAft>
              <a:buSzPts val="8000"/>
              <a:buNone/>
              <a:defRPr sz="8000"/>
            </a:lvl4pPr>
            <a:lvl5pPr lvl="4" algn="ctr">
              <a:lnSpc>
                <a:spcPct val="70000"/>
              </a:lnSpc>
              <a:spcBef>
                <a:spcPts val="0"/>
              </a:spcBef>
              <a:spcAft>
                <a:spcPts val="0"/>
              </a:spcAft>
              <a:buSzPts val="8000"/>
              <a:buNone/>
              <a:defRPr sz="8000"/>
            </a:lvl5pPr>
            <a:lvl6pPr lvl="5" algn="ctr">
              <a:lnSpc>
                <a:spcPct val="70000"/>
              </a:lnSpc>
              <a:spcBef>
                <a:spcPts val="0"/>
              </a:spcBef>
              <a:spcAft>
                <a:spcPts val="0"/>
              </a:spcAft>
              <a:buSzPts val="8000"/>
              <a:buNone/>
              <a:defRPr sz="8000"/>
            </a:lvl6pPr>
            <a:lvl7pPr lvl="6" algn="ctr">
              <a:lnSpc>
                <a:spcPct val="70000"/>
              </a:lnSpc>
              <a:spcBef>
                <a:spcPts val="0"/>
              </a:spcBef>
              <a:spcAft>
                <a:spcPts val="0"/>
              </a:spcAft>
              <a:buSzPts val="8000"/>
              <a:buNone/>
              <a:defRPr sz="8000"/>
            </a:lvl7pPr>
            <a:lvl8pPr lvl="7" algn="ctr">
              <a:lnSpc>
                <a:spcPct val="70000"/>
              </a:lnSpc>
              <a:spcBef>
                <a:spcPts val="0"/>
              </a:spcBef>
              <a:spcAft>
                <a:spcPts val="0"/>
              </a:spcAft>
              <a:buSzPts val="8000"/>
              <a:buNone/>
              <a:defRPr sz="8000"/>
            </a:lvl8pPr>
            <a:lvl9pPr lvl="8" algn="ctr">
              <a:lnSpc>
                <a:spcPct val="70000"/>
              </a:lnSpc>
              <a:spcBef>
                <a:spcPts val="0"/>
              </a:spcBef>
              <a:spcAft>
                <a:spcPts val="0"/>
              </a:spcAft>
              <a:buSzPts val="8000"/>
              <a:buNone/>
              <a:defRPr sz="8000"/>
            </a:lvl9pPr>
          </a:lstStyle>
          <a:p/>
        </p:txBody>
      </p:sp>
      <p:sp>
        <p:nvSpPr>
          <p:cNvPr id="150" name="Google Shape;150;p3"/>
          <p:cNvSpPr txBox="1"/>
          <p:nvPr>
            <p:ph hasCustomPrompt="1" idx="2" type="title"/>
          </p:nvPr>
        </p:nvSpPr>
        <p:spPr>
          <a:xfrm>
            <a:off x="3745950" y="936725"/>
            <a:ext cx="16521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000"/>
              <a:buNone/>
              <a:defRPr sz="85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1" name="Google Shape;151;p3"/>
          <p:cNvSpPr txBox="1"/>
          <p:nvPr>
            <p:ph idx="1" type="subTitle"/>
          </p:nvPr>
        </p:nvSpPr>
        <p:spPr>
          <a:xfrm>
            <a:off x="2038200" y="4029800"/>
            <a:ext cx="5067600" cy="3750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25" name="Shape 1325"/>
        <p:cNvGrpSpPr/>
        <p:nvPr/>
      </p:nvGrpSpPr>
      <p:grpSpPr>
        <a:xfrm>
          <a:off x="0" y="0"/>
          <a:ext cx="0" cy="0"/>
          <a:chOff x="0" y="0"/>
          <a:chExt cx="0" cy="0"/>
        </a:xfrm>
      </p:grpSpPr>
      <p:sp>
        <p:nvSpPr>
          <p:cNvPr id="1326" name="Google Shape;1326;p21"/>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21"/>
          <p:cNvGrpSpPr/>
          <p:nvPr/>
        </p:nvGrpSpPr>
        <p:grpSpPr>
          <a:xfrm>
            <a:off x="276962" y="295260"/>
            <a:ext cx="8590075" cy="4751140"/>
            <a:chOff x="361308" y="295260"/>
            <a:chExt cx="8590075" cy="4751140"/>
          </a:xfrm>
        </p:grpSpPr>
        <p:grpSp>
          <p:nvGrpSpPr>
            <p:cNvPr id="1329" name="Google Shape;1329;p21"/>
            <p:cNvGrpSpPr/>
            <p:nvPr/>
          </p:nvGrpSpPr>
          <p:grpSpPr>
            <a:xfrm>
              <a:off x="361308" y="295260"/>
              <a:ext cx="8590059" cy="4751140"/>
              <a:chOff x="-189550" y="-257125"/>
              <a:chExt cx="10188660" cy="5635322"/>
            </a:xfrm>
          </p:grpSpPr>
          <p:sp>
            <p:nvSpPr>
              <p:cNvPr id="1330" name="Google Shape;1330;p21"/>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1"/>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1"/>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1"/>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1"/>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1"/>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1"/>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1"/>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1"/>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1"/>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1"/>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1"/>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1"/>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1"/>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1"/>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1"/>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1"/>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1"/>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1"/>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1"/>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1"/>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1"/>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1"/>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1"/>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1"/>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1"/>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1"/>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1"/>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1"/>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1"/>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1"/>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1"/>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1"/>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1"/>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1"/>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1"/>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2" name="Google Shape;1392;p21"/>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1"/>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95" name="Google Shape;1395;p21"/>
          <p:cNvSpPr txBox="1"/>
          <p:nvPr>
            <p:ph idx="1" type="subTitle"/>
          </p:nvPr>
        </p:nvSpPr>
        <p:spPr>
          <a:xfrm>
            <a:off x="4738074" y="1966250"/>
            <a:ext cx="3213000" cy="199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396" name="Google Shape;1396;p21"/>
          <p:cNvSpPr txBox="1"/>
          <p:nvPr>
            <p:ph idx="2" type="subTitle"/>
          </p:nvPr>
        </p:nvSpPr>
        <p:spPr>
          <a:xfrm>
            <a:off x="1192575" y="1966250"/>
            <a:ext cx="3213000" cy="199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97" name="Shape 1397"/>
        <p:cNvGrpSpPr/>
        <p:nvPr/>
      </p:nvGrpSpPr>
      <p:grpSpPr>
        <a:xfrm>
          <a:off x="0" y="0"/>
          <a:ext cx="0" cy="0"/>
          <a:chOff x="0" y="0"/>
          <a:chExt cx="0" cy="0"/>
        </a:xfrm>
      </p:grpSpPr>
      <p:sp>
        <p:nvSpPr>
          <p:cNvPr id="1398" name="Google Shape;1398;p22"/>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2"/>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22"/>
          <p:cNvGrpSpPr/>
          <p:nvPr/>
        </p:nvGrpSpPr>
        <p:grpSpPr>
          <a:xfrm>
            <a:off x="276962" y="295260"/>
            <a:ext cx="8590075" cy="4751140"/>
            <a:chOff x="361308" y="295260"/>
            <a:chExt cx="8590075" cy="4751140"/>
          </a:xfrm>
        </p:grpSpPr>
        <p:grpSp>
          <p:nvGrpSpPr>
            <p:cNvPr id="1401" name="Google Shape;1401;p22"/>
            <p:cNvGrpSpPr/>
            <p:nvPr/>
          </p:nvGrpSpPr>
          <p:grpSpPr>
            <a:xfrm>
              <a:off x="361308" y="295260"/>
              <a:ext cx="8590059" cy="4751140"/>
              <a:chOff x="-189550" y="-257125"/>
              <a:chExt cx="10188660" cy="5635322"/>
            </a:xfrm>
          </p:grpSpPr>
          <p:sp>
            <p:nvSpPr>
              <p:cNvPr id="1402" name="Google Shape;1402;p22"/>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2"/>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2"/>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2"/>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2"/>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2"/>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2"/>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2"/>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2"/>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2"/>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2"/>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2"/>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2"/>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2"/>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2"/>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2"/>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2"/>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2"/>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2"/>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2"/>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2"/>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2"/>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2"/>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2"/>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2"/>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2"/>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2"/>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2"/>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2"/>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2"/>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2"/>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2"/>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2"/>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2"/>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2"/>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2"/>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2"/>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2"/>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2"/>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2"/>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2"/>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2"/>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2"/>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2"/>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2"/>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2"/>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2"/>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2"/>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2"/>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2"/>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2"/>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2"/>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2"/>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2"/>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2"/>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2"/>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22"/>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2"/>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67" name="Google Shape;1467;p22"/>
          <p:cNvSpPr txBox="1"/>
          <p:nvPr>
            <p:ph idx="1" type="subTitle"/>
          </p:nvPr>
        </p:nvSpPr>
        <p:spPr>
          <a:xfrm>
            <a:off x="713370" y="3449602"/>
            <a:ext cx="19419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68" name="Google Shape;1468;p22"/>
          <p:cNvSpPr txBox="1"/>
          <p:nvPr>
            <p:ph idx="2" type="subTitle"/>
          </p:nvPr>
        </p:nvSpPr>
        <p:spPr>
          <a:xfrm>
            <a:off x="3548400" y="3449601"/>
            <a:ext cx="20472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69" name="Google Shape;1469;p22"/>
          <p:cNvSpPr txBox="1"/>
          <p:nvPr>
            <p:ph idx="3" type="subTitle"/>
          </p:nvPr>
        </p:nvSpPr>
        <p:spPr>
          <a:xfrm>
            <a:off x="6488730" y="3449602"/>
            <a:ext cx="19419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70" name="Google Shape;1470;p22"/>
          <p:cNvSpPr txBox="1"/>
          <p:nvPr>
            <p:ph idx="4" type="subTitle"/>
          </p:nvPr>
        </p:nvSpPr>
        <p:spPr>
          <a:xfrm>
            <a:off x="713375" y="2563650"/>
            <a:ext cx="1941900" cy="885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471" name="Google Shape;1471;p22"/>
          <p:cNvSpPr txBox="1"/>
          <p:nvPr>
            <p:ph idx="5" type="subTitle"/>
          </p:nvPr>
        </p:nvSpPr>
        <p:spPr>
          <a:xfrm>
            <a:off x="3548401" y="2563650"/>
            <a:ext cx="2047200" cy="885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472" name="Google Shape;1472;p22"/>
          <p:cNvSpPr txBox="1"/>
          <p:nvPr>
            <p:ph idx="6" type="subTitle"/>
          </p:nvPr>
        </p:nvSpPr>
        <p:spPr>
          <a:xfrm>
            <a:off x="6488728" y="2563650"/>
            <a:ext cx="1941900" cy="885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8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73" name="Shape 1473"/>
        <p:cNvGrpSpPr/>
        <p:nvPr/>
      </p:nvGrpSpPr>
      <p:grpSpPr>
        <a:xfrm>
          <a:off x="0" y="0"/>
          <a:ext cx="0" cy="0"/>
          <a:chOff x="0" y="0"/>
          <a:chExt cx="0" cy="0"/>
        </a:xfrm>
      </p:grpSpPr>
      <p:sp>
        <p:nvSpPr>
          <p:cNvPr id="1474" name="Google Shape;1474;p23"/>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3"/>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23"/>
          <p:cNvGrpSpPr/>
          <p:nvPr/>
        </p:nvGrpSpPr>
        <p:grpSpPr>
          <a:xfrm>
            <a:off x="276962" y="295260"/>
            <a:ext cx="8590075" cy="4751140"/>
            <a:chOff x="361308" y="295260"/>
            <a:chExt cx="8590075" cy="4751140"/>
          </a:xfrm>
        </p:grpSpPr>
        <p:grpSp>
          <p:nvGrpSpPr>
            <p:cNvPr id="1477" name="Google Shape;1477;p23"/>
            <p:cNvGrpSpPr/>
            <p:nvPr/>
          </p:nvGrpSpPr>
          <p:grpSpPr>
            <a:xfrm>
              <a:off x="361308" y="295260"/>
              <a:ext cx="8590059" cy="4751140"/>
              <a:chOff x="-189550" y="-257125"/>
              <a:chExt cx="10188660" cy="5635322"/>
            </a:xfrm>
          </p:grpSpPr>
          <p:sp>
            <p:nvSpPr>
              <p:cNvPr id="1478" name="Google Shape;1478;p23"/>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3"/>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3"/>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3"/>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3"/>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3"/>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3"/>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3"/>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3"/>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3"/>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3"/>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3"/>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3"/>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3"/>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3"/>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3"/>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3"/>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3"/>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3"/>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3"/>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3"/>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3"/>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3"/>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3"/>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3"/>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3"/>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3"/>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3"/>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3"/>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3"/>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3"/>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3"/>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3"/>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3"/>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3"/>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3"/>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3"/>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3"/>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3"/>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3"/>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3"/>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3"/>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3"/>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3"/>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3"/>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3"/>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3"/>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3"/>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3"/>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3"/>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3"/>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3"/>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3"/>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3"/>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23"/>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3"/>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43" name="Google Shape;1543;p23"/>
          <p:cNvSpPr txBox="1"/>
          <p:nvPr>
            <p:ph idx="1" type="subTitle"/>
          </p:nvPr>
        </p:nvSpPr>
        <p:spPr>
          <a:xfrm>
            <a:off x="713226" y="2147700"/>
            <a:ext cx="18645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44" name="Google Shape;1544;p23"/>
          <p:cNvSpPr txBox="1"/>
          <p:nvPr>
            <p:ph idx="2" type="subTitle"/>
          </p:nvPr>
        </p:nvSpPr>
        <p:spPr>
          <a:xfrm>
            <a:off x="713226" y="1794500"/>
            <a:ext cx="18645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545" name="Google Shape;1545;p23"/>
          <p:cNvSpPr txBox="1"/>
          <p:nvPr>
            <p:ph idx="3" type="subTitle"/>
          </p:nvPr>
        </p:nvSpPr>
        <p:spPr>
          <a:xfrm>
            <a:off x="1399026" y="3938600"/>
            <a:ext cx="18645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46" name="Google Shape;1546;p23"/>
          <p:cNvSpPr txBox="1"/>
          <p:nvPr>
            <p:ph idx="4" type="subTitle"/>
          </p:nvPr>
        </p:nvSpPr>
        <p:spPr>
          <a:xfrm>
            <a:off x="1399026" y="3585400"/>
            <a:ext cx="18645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547" name="Google Shape;1547;p23"/>
          <p:cNvSpPr txBox="1"/>
          <p:nvPr>
            <p:ph idx="5" type="subTitle"/>
          </p:nvPr>
        </p:nvSpPr>
        <p:spPr>
          <a:xfrm>
            <a:off x="6559501" y="2147700"/>
            <a:ext cx="18645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48" name="Google Shape;1548;p23"/>
          <p:cNvSpPr txBox="1"/>
          <p:nvPr>
            <p:ph idx="6" type="subTitle"/>
          </p:nvPr>
        </p:nvSpPr>
        <p:spPr>
          <a:xfrm>
            <a:off x="6559501" y="1794500"/>
            <a:ext cx="18645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549" name="Google Shape;1549;p23"/>
          <p:cNvSpPr txBox="1"/>
          <p:nvPr>
            <p:ph idx="7" type="subTitle"/>
          </p:nvPr>
        </p:nvSpPr>
        <p:spPr>
          <a:xfrm>
            <a:off x="5873701" y="3938600"/>
            <a:ext cx="18645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50" name="Google Shape;1550;p23"/>
          <p:cNvSpPr txBox="1"/>
          <p:nvPr>
            <p:ph idx="8" type="subTitle"/>
          </p:nvPr>
        </p:nvSpPr>
        <p:spPr>
          <a:xfrm>
            <a:off x="5873701" y="3585400"/>
            <a:ext cx="18645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1551" name="Shape 1551"/>
        <p:cNvGrpSpPr/>
        <p:nvPr/>
      </p:nvGrpSpPr>
      <p:grpSpPr>
        <a:xfrm>
          <a:off x="0" y="0"/>
          <a:ext cx="0" cy="0"/>
          <a:chOff x="0" y="0"/>
          <a:chExt cx="0" cy="0"/>
        </a:xfrm>
      </p:grpSpPr>
      <p:sp>
        <p:nvSpPr>
          <p:cNvPr id="1552" name="Google Shape;1552;p24"/>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4"/>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24"/>
          <p:cNvGrpSpPr/>
          <p:nvPr/>
        </p:nvGrpSpPr>
        <p:grpSpPr>
          <a:xfrm>
            <a:off x="276962" y="295260"/>
            <a:ext cx="8590075" cy="4751140"/>
            <a:chOff x="361308" y="295260"/>
            <a:chExt cx="8590075" cy="4751140"/>
          </a:xfrm>
        </p:grpSpPr>
        <p:grpSp>
          <p:nvGrpSpPr>
            <p:cNvPr id="1555" name="Google Shape;1555;p24"/>
            <p:cNvGrpSpPr/>
            <p:nvPr/>
          </p:nvGrpSpPr>
          <p:grpSpPr>
            <a:xfrm>
              <a:off x="361308" y="295260"/>
              <a:ext cx="8590059" cy="4751140"/>
              <a:chOff x="-189550" y="-257125"/>
              <a:chExt cx="10188660" cy="5635322"/>
            </a:xfrm>
          </p:grpSpPr>
          <p:sp>
            <p:nvSpPr>
              <p:cNvPr id="1556" name="Google Shape;1556;p24"/>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4"/>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4"/>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4"/>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4"/>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4"/>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4"/>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4"/>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4"/>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4"/>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4"/>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4"/>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4"/>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4"/>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4"/>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4"/>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4"/>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4"/>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4"/>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4"/>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4"/>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4"/>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4"/>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4"/>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4"/>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4"/>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4"/>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4"/>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4"/>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4"/>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4"/>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4"/>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4"/>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4"/>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4"/>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4"/>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4"/>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4"/>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4"/>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4"/>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4"/>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4"/>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4"/>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4"/>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4"/>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4"/>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4"/>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4"/>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4"/>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4"/>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4"/>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4"/>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24"/>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4"/>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21" name="Google Shape;1621;p24"/>
          <p:cNvSpPr txBox="1"/>
          <p:nvPr>
            <p:ph idx="1" type="subTitle"/>
          </p:nvPr>
        </p:nvSpPr>
        <p:spPr>
          <a:xfrm>
            <a:off x="704551" y="2147700"/>
            <a:ext cx="18645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22" name="Google Shape;1622;p24"/>
          <p:cNvSpPr txBox="1"/>
          <p:nvPr>
            <p:ph idx="2" type="subTitle"/>
          </p:nvPr>
        </p:nvSpPr>
        <p:spPr>
          <a:xfrm>
            <a:off x="704551" y="1794500"/>
            <a:ext cx="18645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623" name="Google Shape;1623;p24"/>
          <p:cNvSpPr txBox="1"/>
          <p:nvPr>
            <p:ph idx="3" type="subTitle"/>
          </p:nvPr>
        </p:nvSpPr>
        <p:spPr>
          <a:xfrm>
            <a:off x="1456151" y="3938600"/>
            <a:ext cx="18645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24" name="Google Shape;1624;p24"/>
          <p:cNvSpPr txBox="1"/>
          <p:nvPr>
            <p:ph idx="4" type="subTitle"/>
          </p:nvPr>
        </p:nvSpPr>
        <p:spPr>
          <a:xfrm>
            <a:off x="1456151" y="3585400"/>
            <a:ext cx="18645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625" name="Google Shape;1625;p24"/>
          <p:cNvSpPr txBox="1"/>
          <p:nvPr>
            <p:ph idx="5" type="subTitle"/>
          </p:nvPr>
        </p:nvSpPr>
        <p:spPr>
          <a:xfrm>
            <a:off x="6574951" y="2147700"/>
            <a:ext cx="18645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26" name="Google Shape;1626;p24"/>
          <p:cNvSpPr txBox="1"/>
          <p:nvPr>
            <p:ph idx="6" type="subTitle"/>
          </p:nvPr>
        </p:nvSpPr>
        <p:spPr>
          <a:xfrm>
            <a:off x="6574951" y="1794500"/>
            <a:ext cx="18645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627" name="Google Shape;1627;p24"/>
          <p:cNvSpPr txBox="1"/>
          <p:nvPr>
            <p:ph idx="7" type="subTitle"/>
          </p:nvPr>
        </p:nvSpPr>
        <p:spPr>
          <a:xfrm>
            <a:off x="5787350" y="3938600"/>
            <a:ext cx="19365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28" name="Google Shape;1628;p24"/>
          <p:cNvSpPr txBox="1"/>
          <p:nvPr>
            <p:ph idx="8" type="subTitle"/>
          </p:nvPr>
        </p:nvSpPr>
        <p:spPr>
          <a:xfrm>
            <a:off x="5787350" y="3585400"/>
            <a:ext cx="19365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629" name="Google Shape;1629;p24"/>
          <p:cNvSpPr txBox="1"/>
          <p:nvPr>
            <p:ph idx="9" type="subTitle"/>
          </p:nvPr>
        </p:nvSpPr>
        <p:spPr>
          <a:xfrm>
            <a:off x="3639751" y="2147700"/>
            <a:ext cx="18645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30" name="Google Shape;1630;p24"/>
          <p:cNvSpPr txBox="1"/>
          <p:nvPr>
            <p:ph idx="13" type="subTitle"/>
          </p:nvPr>
        </p:nvSpPr>
        <p:spPr>
          <a:xfrm>
            <a:off x="3639751" y="1794500"/>
            <a:ext cx="18645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accent5"/>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1" name="Shape 1631"/>
        <p:cNvGrpSpPr/>
        <p:nvPr/>
      </p:nvGrpSpPr>
      <p:grpSpPr>
        <a:xfrm>
          <a:off x="0" y="0"/>
          <a:ext cx="0" cy="0"/>
          <a:chOff x="0" y="0"/>
          <a:chExt cx="0" cy="0"/>
        </a:xfrm>
      </p:grpSpPr>
      <p:sp>
        <p:nvSpPr>
          <p:cNvPr id="1632" name="Google Shape;1632;p25"/>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5"/>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4" name="Google Shape;1634;p25"/>
          <p:cNvGrpSpPr/>
          <p:nvPr/>
        </p:nvGrpSpPr>
        <p:grpSpPr>
          <a:xfrm>
            <a:off x="276962" y="295260"/>
            <a:ext cx="8590075" cy="4751140"/>
            <a:chOff x="361308" y="295260"/>
            <a:chExt cx="8590075" cy="4751140"/>
          </a:xfrm>
        </p:grpSpPr>
        <p:grpSp>
          <p:nvGrpSpPr>
            <p:cNvPr id="1635" name="Google Shape;1635;p25"/>
            <p:cNvGrpSpPr/>
            <p:nvPr/>
          </p:nvGrpSpPr>
          <p:grpSpPr>
            <a:xfrm>
              <a:off x="361308" y="295260"/>
              <a:ext cx="8590059" cy="4751140"/>
              <a:chOff x="-189550" y="-257125"/>
              <a:chExt cx="10188660" cy="5635322"/>
            </a:xfrm>
          </p:grpSpPr>
          <p:sp>
            <p:nvSpPr>
              <p:cNvPr id="1636" name="Google Shape;1636;p25"/>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5"/>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5"/>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5"/>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5"/>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5"/>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5"/>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5"/>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5"/>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5"/>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5"/>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5"/>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5"/>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5"/>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5"/>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5"/>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5"/>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5"/>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5"/>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5"/>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5"/>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5"/>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5"/>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5"/>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5"/>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5"/>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5"/>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5"/>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5"/>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5"/>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5"/>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5"/>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5"/>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5"/>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5"/>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5"/>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5"/>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5"/>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5"/>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5"/>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5"/>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5"/>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5"/>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5"/>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5"/>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5"/>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5"/>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5"/>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5"/>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5"/>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5"/>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5"/>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5"/>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5"/>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5"/>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5"/>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5"/>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5"/>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5"/>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8" name="Google Shape;1698;p25"/>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5"/>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701" name="Google Shape;1701;p25"/>
          <p:cNvSpPr txBox="1"/>
          <p:nvPr>
            <p:ph idx="1" type="subTitle"/>
          </p:nvPr>
        </p:nvSpPr>
        <p:spPr>
          <a:xfrm>
            <a:off x="948588" y="2157376"/>
            <a:ext cx="1883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2" name="Google Shape;1702;p25"/>
          <p:cNvSpPr txBox="1"/>
          <p:nvPr>
            <p:ph idx="2" type="subTitle"/>
          </p:nvPr>
        </p:nvSpPr>
        <p:spPr>
          <a:xfrm>
            <a:off x="3630450" y="2157376"/>
            <a:ext cx="1883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3" name="Google Shape;1703;p25"/>
          <p:cNvSpPr txBox="1"/>
          <p:nvPr>
            <p:ph idx="3" type="subTitle"/>
          </p:nvPr>
        </p:nvSpPr>
        <p:spPr>
          <a:xfrm>
            <a:off x="948588" y="3968600"/>
            <a:ext cx="1883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4" name="Google Shape;1704;p25"/>
          <p:cNvSpPr txBox="1"/>
          <p:nvPr>
            <p:ph idx="4" type="subTitle"/>
          </p:nvPr>
        </p:nvSpPr>
        <p:spPr>
          <a:xfrm>
            <a:off x="3630450" y="3968600"/>
            <a:ext cx="1883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5" name="Google Shape;1705;p25"/>
          <p:cNvSpPr txBox="1"/>
          <p:nvPr>
            <p:ph idx="5" type="subTitle"/>
          </p:nvPr>
        </p:nvSpPr>
        <p:spPr>
          <a:xfrm>
            <a:off x="6312297" y="2157376"/>
            <a:ext cx="1883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6" name="Google Shape;1706;p25"/>
          <p:cNvSpPr txBox="1"/>
          <p:nvPr>
            <p:ph idx="6" type="subTitle"/>
          </p:nvPr>
        </p:nvSpPr>
        <p:spPr>
          <a:xfrm>
            <a:off x="6312297" y="3968600"/>
            <a:ext cx="18831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7" name="Google Shape;1707;p25"/>
          <p:cNvSpPr txBox="1"/>
          <p:nvPr>
            <p:ph idx="7" type="subTitle"/>
          </p:nvPr>
        </p:nvSpPr>
        <p:spPr>
          <a:xfrm>
            <a:off x="952198" y="1837650"/>
            <a:ext cx="187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708" name="Google Shape;1708;p25"/>
          <p:cNvSpPr txBox="1"/>
          <p:nvPr>
            <p:ph idx="8" type="subTitle"/>
          </p:nvPr>
        </p:nvSpPr>
        <p:spPr>
          <a:xfrm>
            <a:off x="3634061" y="1837650"/>
            <a:ext cx="187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709" name="Google Shape;1709;p25"/>
          <p:cNvSpPr txBox="1"/>
          <p:nvPr>
            <p:ph idx="9" type="subTitle"/>
          </p:nvPr>
        </p:nvSpPr>
        <p:spPr>
          <a:xfrm>
            <a:off x="6315907" y="1837650"/>
            <a:ext cx="187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710" name="Google Shape;1710;p25"/>
          <p:cNvSpPr txBox="1"/>
          <p:nvPr>
            <p:ph idx="13" type="subTitle"/>
          </p:nvPr>
        </p:nvSpPr>
        <p:spPr>
          <a:xfrm>
            <a:off x="952198" y="3648850"/>
            <a:ext cx="187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711" name="Google Shape;1711;p25"/>
          <p:cNvSpPr txBox="1"/>
          <p:nvPr>
            <p:ph idx="14" type="subTitle"/>
          </p:nvPr>
        </p:nvSpPr>
        <p:spPr>
          <a:xfrm>
            <a:off x="3634061" y="3648850"/>
            <a:ext cx="187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712" name="Google Shape;1712;p25"/>
          <p:cNvSpPr txBox="1"/>
          <p:nvPr>
            <p:ph idx="15" type="subTitle"/>
          </p:nvPr>
        </p:nvSpPr>
        <p:spPr>
          <a:xfrm>
            <a:off x="6315907" y="3648850"/>
            <a:ext cx="187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13" name="Shape 1713"/>
        <p:cNvGrpSpPr/>
        <p:nvPr/>
      </p:nvGrpSpPr>
      <p:grpSpPr>
        <a:xfrm>
          <a:off x="0" y="0"/>
          <a:ext cx="0" cy="0"/>
          <a:chOff x="0" y="0"/>
          <a:chExt cx="0" cy="0"/>
        </a:xfrm>
      </p:grpSpPr>
      <p:sp>
        <p:nvSpPr>
          <p:cNvPr id="1714" name="Google Shape;1714;p26"/>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6"/>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26"/>
          <p:cNvGrpSpPr/>
          <p:nvPr/>
        </p:nvGrpSpPr>
        <p:grpSpPr>
          <a:xfrm>
            <a:off x="276962" y="295260"/>
            <a:ext cx="8590075" cy="4751140"/>
            <a:chOff x="361308" y="295260"/>
            <a:chExt cx="8590075" cy="4751140"/>
          </a:xfrm>
        </p:grpSpPr>
        <p:grpSp>
          <p:nvGrpSpPr>
            <p:cNvPr id="1717" name="Google Shape;1717;p26"/>
            <p:cNvGrpSpPr/>
            <p:nvPr/>
          </p:nvGrpSpPr>
          <p:grpSpPr>
            <a:xfrm>
              <a:off x="361308" y="295260"/>
              <a:ext cx="8590059" cy="4751140"/>
              <a:chOff x="-189550" y="-257125"/>
              <a:chExt cx="10188660" cy="5635322"/>
            </a:xfrm>
          </p:grpSpPr>
          <p:sp>
            <p:nvSpPr>
              <p:cNvPr id="1718" name="Google Shape;1718;p26"/>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6"/>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6"/>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6"/>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6"/>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6"/>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6"/>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6"/>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6"/>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6"/>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6"/>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6"/>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6"/>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6"/>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6"/>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6"/>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6"/>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6"/>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6"/>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6"/>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6"/>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6"/>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6"/>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6"/>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6"/>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6"/>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6"/>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6"/>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6"/>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6"/>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6"/>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6"/>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6"/>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6"/>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6"/>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6"/>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6"/>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6"/>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6"/>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6"/>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6"/>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6"/>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6"/>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6"/>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6"/>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6"/>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6"/>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6"/>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6"/>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6"/>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6"/>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6"/>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6"/>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6"/>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6"/>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6"/>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6"/>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6"/>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6"/>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6"/>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6"/>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6"/>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26"/>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6"/>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26"/>
          <p:cNvSpPr txBox="1"/>
          <p:nvPr>
            <p:ph hasCustomPrompt="1" type="title"/>
          </p:nvPr>
        </p:nvSpPr>
        <p:spPr>
          <a:xfrm rot="-189770">
            <a:off x="713214" y="964857"/>
            <a:ext cx="3365727" cy="598810"/>
          </a:xfrm>
          <a:prstGeom prst="rect">
            <a:avLst/>
          </a:prstGeom>
          <a:solidFill>
            <a:schemeClr val="lt1"/>
          </a:solidFill>
          <a:effectLst>
            <a:outerShdw blurRad="57150" rotWithShape="0" algn="bl" dir="5400000" dist="19050">
              <a:schemeClr val="dk2">
                <a:alpha val="84000"/>
              </a:schemeClr>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83" name="Google Shape;1783;p26"/>
          <p:cNvSpPr txBox="1"/>
          <p:nvPr>
            <p:ph idx="1" type="subTitle"/>
          </p:nvPr>
        </p:nvSpPr>
        <p:spPr>
          <a:xfrm>
            <a:off x="4188175" y="964925"/>
            <a:ext cx="4242600" cy="598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784" name="Google Shape;1784;p26"/>
          <p:cNvSpPr txBox="1"/>
          <p:nvPr>
            <p:ph hasCustomPrompt="1" idx="2" type="title"/>
          </p:nvPr>
        </p:nvSpPr>
        <p:spPr>
          <a:xfrm rot="202042">
            <a:off x="713256" y="1924501"/>
            <a:ext cx="3365811" cy="598929"/>
          </a:xfrm>
          <a:prstGeom prst="rect">
            <a:avLst/>
          </a:prstGeom>
          <a:solidFill>
            <a:schemeClr val="lt1"/>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500">
                <a:solidFill>
                  <a:schemeClr val="accent5"/>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
        <p:nvSpPr>
          <p:cNvPr id="1785" name="Google Shape;1785;p26"/>
          <p:cNvSpPr txBox="1"/>
          <p:nvPr>
            <p:ph idx="3" type="subTitle"/>
          </p:nvPr>
        </p:nvSpPr>
        <p:spPr>
          <a:xfrm>
            <a:off x="4188175" y="1924475"/>
            <a:ext cx="4242600" cy="598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786" name="Google Shape;1786;p26"/>
          <p:cNvSpPr txBox="1"/>
          <p:nvPr>
            <p:ph hasCustomPrompt="1" idx="4" type="title"/>
          </p:nvPr>
        </p:nvSpPr>
        <p:spPr>
          <a:xfrm rot="-159396">
            <a:off x="713296" y="2884033"/>
            <a:ext cx="3365717" cy="598850"/>
          </a:xfrm>
          <a:prstGeom prst="rect">
            <a:avLst/>
          </a:prstGeom>
          <a:solidFill>
            <a:schemeClr val="lt1"/>
          </a:solidFill>
          <a:effectLst>
            <a:outerShdw blurRad="57150" rotWithShape="0" algn="bl" dir="5400000" dist="19050">
              <a:schemeClr val="dk2">
                <a:alpha val="84000"/>
              </a:schemeClr>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87" name="Google Shape;1787;p26"/>
          <p:cNvSpPr txBox="1"/>
          <p:nvPr>
            <p:ph idx="5" type="subTitle"/>
          </p:nvPr>
        </p:nvSpPr>
        <p:spPr>
          <a:xfrm>
            <a:off x="4188175" y="2884025"/>
            <a:ext cx="4242600" cy="598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788" name="Google Shape;1788;p26"/>
          <p:cNvSpPr txBox="1"/>
          <p:nvPr>
            <p:ph hasCustomPrompt="1" idx="6" type="title"/>
          </p:nvPr>
        </p:nvSpPr>
        <p:spPr>
          <a:xfrm>
            <a:off x="713202" y="3843657"/>
            <a:ext cx="3365700" cy="598800"/>
          </a:xfrm>
          <a:prstGeom prst="rect">
            <a:avLst/>
          </a:prstGeom>
          <a:solidFill>
            <a:schemeClr val="lt1"/>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500">
                <a:solidFill>
                  <a:schemeClr val="accent5"/>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
        <p:nvSpPr>
          <p:cNvPr id="1789" name="Google Shape;1789;p26"/>
          <p:cNvSpPr txBox="1"/>
          <p:nvPr>
            <p:ph idx="7" type="subTitle"/>
          </p:nvPr>
        </p:nvSpPr>
        <p:spPr>
          <a:xfrm>
            <a:off x="4188175" y="3843575"/>
            <a:ext cx="4242600" cy="598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790" name="Shape 1790"/>
        <p:cNvGrpSpPr/>
        <p:nvPr/>
      </p:nvGrpSpPr>
      <p:grpSpPr>
        <a:xfrm>
          <a:off x="0" y="0"/>
          <a:ext cx="0" cy="0"/>
          <a:chOff x="0" y="0"/>
          <a:chExt cx="0" cy="0"/>
        </a:xfrm>
      </p:grpSpPr>
      <p:sp>
        <p:nvSpPr>
          <p:cNvPr id="1791" name="Google Shape;1791;p27"/>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7"/>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3" name="Google Shape;1793;p27"/>
          <p:cNvGrpSpPr/>
          <p:nvPr/>
        </p:nvGrpSpPr>
        <p:grpSpPr>
          <a:xfrm>
            <a:off x="276962" y="295260"/>
            <a:ext cx="8590075" cy="4751140"/>
            <a:chOff x="361308" y="295260"/>
            <a:chExt cx="8590075" cy="4751140"/>
          </a:xfrm>
        </p:grpSpPr>
        <p:grpSp>
          <p:nvGrpSpPr>
            <p:cNvPr id="1794" name="Google Shape;1794;p27"/>
            <p:cNvGrpSpPr/>
            <p:nvPr/>
          </p:nvGrpSpPr>
          <p:grpSpPr>
            <a:xfrm>
              <a:off x="361308" y="295260"/>
              <a:ext cx="8590059" cy="4751140"/>
              <a:chOff x="-189550" y="-257125"/>
              <a:chExt cx="10188660" cy="5635322"/>
            </a:xfrm>
          </p:grpSpPr>
          <p:sp>
            <p:nvSpPr>
              <p:cNvPr id="1795" name="Google Shape;1795;p27"/>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7"/>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7"/>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7"/>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7"/>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7"/>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7"/>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7"/>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7"/>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7"/>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7"/>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7"/>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7"/>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7"/>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7"/>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7"/>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7"/>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7"/>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7"/>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7"/>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7"/>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7"/>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7"/>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7"/>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7"/>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7"/>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7"/>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7"/>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7"/>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7"/>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7"/>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7"/>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7"/>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7"/>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7"/>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7"/>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7"/>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7"/>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7"/>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7"/>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7"/>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7"/>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7"/>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7"/>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7"/>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7"/>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7"/>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7"/>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7"/>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7"/>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7"/>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7"/>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7"/>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7"/>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7"/>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7"/>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7"/>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7"/>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7"/>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7"/>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7"/>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7"/>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27"/>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7"/>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27"/>
          <p:cNvSpPr txBox="1"/>
          <p:nvPr>
            <p:ph idx="1" type="subTitle"/>
          </p:nvPr>
        </p:nvSpPr>
        <p:spPr>
          <a:xfrm>
            <a:off x="789425"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PT Sans"/>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Font typeface="PT Sans"/>
              <a:buNone/>
              <a:defRPr sz="1400">
                <a:latin typeface="PT Sans"/>
                <a:ea typeface="PT Sans"/>
                <a:cs typeface="PT Sans"/>
                <a:sym typeface="PT Sans"/>
              </a:defRPr>
            </a:lvl4pPr>
            <a:lvl5pPr lvl="4" rtl="0" algn="ctr">
              <a:lnSpc>
                <a:spcPct val="100000"/>
              </a:lnSpc>
              <a:spcBef>
                <a:spcPts val="0"/>
              </a:spcBef>
              <a:spcAft>
                <a:spcPts val="0"/>
              </a:spcAft>
              <a:buSzPts val="1400"/>
              <a:buFont typeface="PT Sans"/>
              <a:buNone/>
              <a:defRPr sz="1400">
                <a:latin typeface="PT Sans"/>
                <a:ea typeface="PT Sans"/>
                <a:cs typeface="PT Sans"/>
                <a:sym typeface="PT Sans"/>
              </a:defRPr>
            </a:lvl5pPr>
            <a:lvl6pPr lvl="5" rtl="0" algn="ctr">
              <a:lnSpc>
                <a:spcPct val="100000"/>
              </a:lnSpc>
              <a:spcBef>
                <a:spcPts val="0"/>
              </a:spcBef>
              <a:spcAft>
                <a:spcPts val="0"/>
              </a:spcAft>
              <a:buSzPts val="1400"/>
              <a:buFont typeface="PT Sans"/>
              <a:buNone/>
              <a:defRPr sz="1400">
                <a:latin typeface="PT Sans"/>
                <a:ea typeface="PT Sans"/>
                <a:cs typeface="PT Sans"/>
                <a:sym typeface="PT Sans"/>
              </a:defRPr>
            </a:lvl6pPr>
            <a:lvl7pPr lvl="6" rtl="0" algn="ctr">
              <a:lnSpc>
                <a:spcPct val="100000"/>
              </a:lnSpc>
              <a:spcBef>
                <a:spcPts val="0"/>
              </a:spcBef>
              <a:spcAft>
                <a:spcPts val="0"/>
              </a:spcAft>
              <a:buSzPts val="1400"/>
              <a:buFont typeface="PT Sans"/>
              <a:buNone/>
              <a:defRPr sz="1400">
                <a:latin typeface="PT Sans"/>
                <a:ea typeface="PT Sans"/>
                <a:cs typeface="PT Sans"/>
                <a:sym typeface="PT Sans"/>
              </a:defRPr>
            </a:lvl7pPr>
            <a:lvl8pPr lvl="7" rtl="0" algn="ctr">
              <a:lnSpc>
                <a:spcPct val="100000"/>
              </a:lnSpc>
              <a:spcBef>
                <a:spcPts val="0"/>
              </a:spcBef>
              <a:spcAft>
                <a:spcPts val="0"/>
              </a:spcAft>
              <a:buSzPts val="1400"/>
              <a:buFont typeface="PT Sans"/>
              <a:buNone/>
              <a:defRPr sz="1400">
                <a:latin typeface="PT Sans"/>
                <a:ea typeface="PT Sans"/>
                <a:cs typeface="PT Sans"/>
                <a:sym typeface="PT Sans"/>
              </a:defRPr>
            </a:lvl8pPr>
            <a:lvl9pPr lvl="8" rtl="0" algn="ctr">
              <a:lnSpc>
                <a:spcPct val="100000"/>
              </a:lnSpc>
              <a:spcBef>
                <a:spcPts val="0"/>
              </a:spcBef>
              <a:spcAft>
                <a:spcPts val="0"/>
              </a:spcAft>
              <a:buSzPts val="1400"/>
              <a:buFont typeface="PT Sans"/>
              <a:buNone/>
              <a:defRPr sz="1400">
                <a:latin typeface="PT Sans"/>
                <a:ea typeface="PT Sans"/>
                <a:cs typeface="PT Sans"/>
                <a:sym typeface="PT Sans"/>
              </a:defRPr>
            </a:lvl9pPr>
          </a:lstStyle>
          <a:p/>
        </p:txBody>
      </p:sp>
      <p:sp>
        <p:nvSpPr>
          <p:cNvPr id="1860" name="Google Shape;1860;p27"/>
          <p:cNvSpPr txBox="1"/>
          <p:nvPr>
            <p:ph idx="2" type="subTitle"/>
          </p:nvPr>
        </p:nvSpPr>
        <p:spPr>
          <a:xfrm>
            <a:off x="789425" y="3290100"/>
            <a:ext cx="2173200" cy="438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861" name="Google Shape;186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62" name="Google Shape;1862;p27"/>
          <p:cNvSpPr txBox="1"/>
          <p:nvPr>
            <p:ph hasCustomPrompt="1" idx="3" type="title"/>
          </p:nvPr>
        </p:nvSpPr>
        <p:spPr>
          <a:xfrm>
            <a:off x="1322525" y="2790275"/>
            <a:ext cx="1107000" cy="406800"/>
          </a:xfrm>
          <a:prstGeom prst="rect">
            <a:avLst/>
          </a:prstGeom>
          <a:solidFill>
            <a:schemeClr val="lt1"/>
          </a:solidFill>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63" name="Google Shape;1863;p27"/>
          <p:cNvSpPr txBox="1"/>
          <p:nvPr>
            <p:ph idx="4" type="subTitle"/>
          </p:nvPr>
        </p:nvSpPr>
        <p:spPr>
          <a:xfrm>
            <a:off x="34854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PT Sans"/>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Font typeface="PT Sans"/>
              <a:buNone/>
              <a:defRPr sz="1400">
                <a:latin typeface="PT Sans"/>
                <a:ea typeface="PT Sans"/>
                <a:cs typeface="PT Sans"/>
                <a:sym typeface="PT Sans"/>
              </a:defRPr>
            </a:lvl4pPr>
            <a:lvl5pPr lvl="4" rtl="0" algn="ctr">
              <a:lnSpc>
                <a:spcPct val="100000"/>
              </a:lnSpc>
              <a:spcBef>
                <a:spcPts val="0"/>
              </a:spcBef>
              <a:spcAft>
                <a:spcPts val="0"/>
              </a:spcAft>
              <a:buSzPts val="1400"/>
              <a:buFont typeface="PT Sans"/>
              <a:buNone/>
              <a:defRPr sz="1400">
                <a:latin typeface="PT Sans"/>
                <a:ea typeface="PT Sans"/>
                <a:cs typeface="PT Sans"/>
                <a:sym typeface="PT Sans"/>
              </a:defRPr>
            </a:lvl5pPr>
            <a:lvl6pPr lvl="5" rtl="0" algn="ctr">
              <a:lnSpc>
                <a:spcPct val="100000"/>
              </a:lnSpc>
              <a:spcBef>
                <a:spcPts val="0"/>
              </a:spcBef>
              <a:spcAft>
                <a:spcPts val="0"/>
              </a:spcAft>
              <a:buSzPts val="1400"/>
              <a:buFont typeface="PT Sans"/>
              <a:buNone/>
              <a:defRPr sz="1400">
                <a:latin typeface="PT Sans"/>
                <a:ea typeface="PT Sans"/>
                <a:cs typeface="PT Sans"/>
                <a:sym typeface="PT Sans"/>
              </a:defRPr>
            </a:lvl6pPr>
            <a:lvl7pPr lvl="6" rtl="0" algn="ctr">
              <a:lnSpc>
                <a:spcPct val="100000"/>
              </a:lnSpc>
              <a:spcBef>
                <a:spcPts val="0"/>
              </a:spcBef>
              <a:spcAft>
                <a:spcPts val="0"/>
              </a:spcAft>
              <a:buSzPts val="1400"/>
              <a:buFont typeface="PT Sans"/>
              <a:buNone/>
              <a:defRPr sz="1400">
                <a:latin typeface="PT Sans"/>
                <a:ea typeface="PT Sans"/>
                <a:cs typeface="PT Sans"/>
                <a:sym typeface="PT Sans"/>
              </a:defRPr>
            </a:lvl7pPr>
            <a:lvl8pPr lvl="7" rtl="0" algn="ctr">
              <a:lnSpc>
                <a:spcPct val="100000"/>
              </a:lnSpc>
              <a:spcBef>
                <a:spcPts val="0"/>
              </a:spcBef>
              <a:spcAft>
                <a:spcPts val="0"/>
              </a:spcAft>
              <a:buSzPts val="1400"/>
              <a:buFont typeface="PT Sans"/>
              <a:buNone/>
              <a:defRPr sz="1400">
                <a:latin typeface="PT Sans"/>
                <a:ea typeface="PT Sans"/>
                <a:cs typeface="PT Sans"/>
                <a:sym typeface="PT Sans"/>
              </a:defRPr>
            </a:lvl8pPr>
            <a:lvl9pPr lvl="8" rtl="0" algn="ctr">
              <a:lnSpc>
                <a:spcPct val="100000"/>
              </a:lnSpc>
              <a:spcBef>
                <a:spcPts val="0"/>
              </a:spcBef>
              <a:spcAft>
                <a:spcPts val="0"/>
              </a:spcAft>
              <a:buSzPts val="1400"/>
              <a:buFont typeface="PT Sans"/>
              <a:buNone/>
              <a:defRPr sz="1400">
                <a:latin typeface="PT Sans"/>
                <a:ea typeface="PT Sans"/>
                <a:cs typeface="PT Sans"/>
                <a:sym typeface="PT Sans"/>
              </a:defRPr>
            </a:lvl9pPr>
          </a:lstStyle>
          <a:p/>
        </p:txBody>
      </p:sp>
      <p:sp>
        <p:nvSpPr>
          <p:cNvPr id="1864" name="Google Shape;1864;p27"/>
          <p:cNvSpPr txBox="1"/>
          <p:nvPr>
            <p:ph idx="5" type="subTitle"/>
          </p:nvPr>
        </p:nvSpPr>
        <p:spPr>
          <a:xfrm>
            <a:off x="3485400" y="3290100"/>
            <a:ext cx="2173200" cy="438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865" name="Google Shape;1865;p27"/>
          <p:cNvSpPr txBox="1"/>
          <p:nvPr>
            <p:ph hasCustomPrompt="1" idx="6" type="title"/>
          </p:nvPr>
        </p:nvSpPr>
        <p:spPr>
          <a:xfrm>
            <a:off x="4018500" y="2790275"/>
            <a:ext cx="1107000" cy="406800"/>
          </a:xfrm>
          <a:prstGeom prst="rect">
            <a:avLst/>
          </a:prstGeom>
          <a:solidFill>
            <a:schemeClr val="lt1"/>
          </a:solidFill>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66" name="Google Shape;1866;p27"/>
          <p:cNvSpPr txBox="1"/>
          <p:nvPr>
            <p:ph idx="7" type="subTitle"/>
          </p:nvPr>
        </p:nvSpPr>
        <p:spPr>
          <a:xfrm>
            <a:off x="6181375"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PT Sans"/>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Font typeface="PT Sans"/>
              <a:buNone/>
              <a:defRPr sz="1400">
                <a:latin typeface="PT Sans"/>
                <a:ea typeface="PT Sans"/>
                <a:cs typeface="PT Sans"/>
                <a:sym typeface="PT Sans"/>
              </a:defRPr>
            </a:lvl4pPr>
            <a:lvl5pPr lvl="4" rtl="0" algn="ctr">
              <a:lnSpc>
                <a:spcPct val="100000"/>
              </a:lnSpc>
              <a:spcBef>
                <a:spcPts val="0"/>
              </a:spcBef>
              <a:spcAft>
                <a:spcPts val="0"/>
              </a:spcAft>
              <a:buSzPts val="1400"/>
              <a:buFont typeface="PT Sans"/>
              <a:buNone/>
              <a:defRPr sz="1400">
                <a:latin typeface="PT Sans"/>
                <a:ea typeface="PT Sans"/>
                <a:cs typeface="PT Sans"/>
                <a:sym typeface="PT Sans"/>
              </a:defRPr>
            </a:lvl5pPr>
            <a:lvl6pPr lvl="5" rtl="0" algn="ctr">
              <a:lnSpc>
                <a:spcPct val="100000"/>
              </a:lnSpc>
              <a:spcBef>
                <a:spcPts val="0"/>
              </a:spcBef>
              <a:spcAft>
                <a:spcPts val="0"/>
              </a:spcAft>
              <a:buSzPts val="1400"/>
              <a:buFont typeface="PT Sans"/>
              <a:buNone/>
              <a:defRPr sz="1400">
                <a:latin typeface="PT Sans"/>
                <a:ea typeface="PT Sans"/>
                <a:cs typeface="PT Sans"/>
                <a:sym typeface="PT Sans"/>
              </a:defRPr>
            </a:lvl6pPr>
            <a:lvl7pPr lvl="6" rtl="0" algn="ctr">
              <a:lnSpc>
                <a:spcPct val="100000"/>
              </a:lnSpc>
              <a:spcBef>
                <a:spcPts val="0"/>
              </a:spcBef>
              <a:spcAft>
                <a:spcPts val="0"/>
              </a:spcAft>
              <a:buSzPts val="1400"/>
              <a:buFont typeface="PT Sans"/>
              <a:buNone/>
              <a:defRPr sz="1400">
                <a:latin typeface="PT Sans"/>
                <a:ea typeface="PT Sans"/>
                <a:cs typeface="PT Sans"/>
                <a:sym typeface="PT Sans"/>
              </a:defRPr>
            </a:lvl7pPr>
            <a:lvl8pPr lvl="7" rtl="0" algn="ctr">
              <a:lnSpc>
                <a:spcPct val="100000"/>
              </a:lnSpc>
              <a:spcBef>
                <a:spcPts val="0"/>
              </a:spcBef>
              <a:spcAft>
                <a:spcPts val="0"/>
              </a:spcAft>
              <a:buSzPts val="1400"/>
              <a:buFont typeface="PT Sans"/>
              <a:buNone/>
              <a:defRPr sz="1400">
                <a:latin typeface="PT Sans"/>
                <a:ea typeface="PT Sans"/>
                <a:cs typeface="PT Sans"/>
                <a:sym typeface="PT Sans"/>
              </a:defRPr>
            </a:lvl8pPr>
            <a:lvl9pPr lvl="8" rtl="0" algn="ctr">
              <a:lnSpc>
                <a:spcPct val="100000"/>
              </a:lnSpc>
              <a:spcBef>
                <a:spcPts val="0"/>
              </a:spcBef>
              <a:spcAft>
                <a:spcPts val="0"/>
              </a:spcAft>
              <a:buSzPts val="1400"/>
              <a:buFont typeface="PT Sans"/>
              <a:buNone/>
              <a:defRPr sz="1400">
                <a:latin typeface="PT Sans"/>
                <a:ea typeface="PT Sans"/>
                <a:cs typeface="PT Sans"/>
                <a:sym typeface="PT Sans"/>
              </a:defRPr>
            </a:lvl9pPr>
          </a:lstStyle>
          <a:p/>
        </p:txBody>
      </p:sp>
      <p:sp>
        <p:nvSpPr>
          <p:cNvPr id="1867" name="Google Shape;1867;p27"/>
          <p:cNvSpPr txBox="1"/>
          <p:nvPr>
            <p:ph idx="8" type="subTitle"/>
          </p:nvPr>
        </p:nvSpPr>
        <p:spPr>
          <a:xfrm>
            <a:off x="6181375" y="3290100"/>
            <a:ext cx="2173200" cy="438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5"/>
              </a:buClr>
              <a:buSzPts val="2400"/>
              <a:buFont typeface="Londrina Solid"/>
              <a:buNone/>
              <a:defRPr sz="2400">
                <a:solidFill>
                  <a:schemeClr val="accent5"/>
                </a:solidFill>
                <a:latin typeface="Londrina Solid"/>
                <a:ea typeface="Londrina Solid"/>
                <a:cs typeface="Londrina Solid"/>
                <a:sym typeface="Londrina Solid"/>
              </a:defRPr>
            </a:lvl9pPr>
          </a:lstStyle>
          <a:p/>
        </p:txBody>
      </p:sp>
      <p:sp>
        <p:nvSpPr>
          <p:cNvPr id="1868" name="Google Shape;1868;p27"/>
          <p:cNvSpPr txBox="1"/>
          <p:nvPr>
            <p:ph hasCustomPrompt="1" idx="9" type="title"/>
          </p:nvPr>
        </p:nvSpPr>
        <p:spPr>
          <a:xfrm>
            <a:off x="6714475" y="2790275"/>
            <a:ext cx="1107000" cy="406800"/>
          </a:xfrm>
          <a:prstGeom prst="rect">
            <a:avLst/>
          </a:prstGeom>
          <a:solidFill>
            <a:schemeClr val="lt1"/>
          </a:solidFill>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869" name="Shape 1869"/>
        <p:cNvGrpSpPr/>
        <p:nvPr/>
      </p:nvGrpSpPr>
      <p:grpSpPr>
        <a:xfrm>
          <a:off x="0" y="0"/>
          <a:ext cx="0" cy="0"/>
          <a:chOff x="0" y="0"/>
          <a:chExt cx="0" cy="0"/>
        </a:xfrm>
      </p:grpSpPr>
      <p:sp>
        <p:nvSpPr>
          <p:cNvPr id="1870" name="Google Shape;1870;p28"/>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8"/>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2" name="Google Shape;1872;p28"/>
          <p:cNvGrpSpPr/>
          <p:nvPr/>
        </p:nvGrpSpPr>
        <p:grpSpPr>
          <a:xfrm>
            <a:off x="276962" y="295260"/>
            <a:ext cx="8590075" cy="4751140"/>
            <a:chOff x="361308" y="295260"/>
            <a:chExt cx="8590075" cy="4751140"/>
          </a:xfrm>
        </p:grpSpPr>
        <p:grpSp>
          <p:nvGrpSpPr>
            <p:cNvPr id="1873" name="Google Shape;1873;p28"/>
            <p:cNvGrpSpPr/>
            <p:nvPr/>
          </p:nvGrpSpPr>
          <p:grpSpPr>
            <a:xfrm>
              <a:off x="361308" y="295260"/>
              <a:ext cx="8590059" cy="4751140"/>
              <a:chOff x="-189550" y="-257125"/>
              <a:chExt cx="10188660" cy="5635322"/>
            </a:xfrm>
          </p:grpSpPr>
          <p:sp>
            <p:nvSpPr>
              <p:cNvPr id="1874" name="Google Shape;1874;p28"/>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8"/>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8"/>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8"/>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8"/>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8"/>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8"/>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8"/>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8"/>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8"/>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8"/>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8"/>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8"/>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8"/>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8"/>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8"/>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8"/>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8"/>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8"/>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8"/>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8"/>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8"/>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8"/>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8"/>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8"/>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8"/>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8"/>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8"/>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8"/>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8"/>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8"/>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8"/>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8"/>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8"/>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8"/>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8"/>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8"/>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8"/>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8"/>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8"/>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8"/>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8"/>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8"/>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8"/>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8"/>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8"/>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8"/>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8"/>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8"/>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8"/>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8"/>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8"/>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8"/>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8"/>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8"/>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8"/>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8"/>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8"/>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8"/>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8"/>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8"/>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8"/>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6" name="Google Shape;1936;p28"/>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8"/>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8" name="Google Shape;1938;p28"/>
          <p:cNvSpPr txBox="1"/>
          <p:nvPr>
            <p:ph type="title"/>
          </p:nvPr>
        </p:nvSpPr>
        <p:spPr>
          <a:xfrm rot="232">
            <a:off x="713225" y="598497"/>
            <a:ext cx="4448100" cy="1058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8500"/>
              <a:buNone/>
              <a:defRPr sz="85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39" name="Google Shape;1939;p28"/>
          <p:cNvSpPr txBox="1"/>
          <p:nvPr>
            <p:ph idx="1" type="subTitle"/>
          </p:nvPr>
        </p:nvSpPr>
        <p:spPr>
          <a:xfrm>
            <a:off x="713225" y="1657350"/>
            <a:ext cx="4448100" cy="1242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40" name="Google Shape;1940;p28"/>
          <p:cNvSpPr txBox="1"/>
          <p:nvPr/>
        </p:nvSpPr>
        <p:spPr>
          <a:xfrm>
            <a:off x="713225" y="404780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accent6"/>
                </a:solidFill>
                <a:latin typeface="Antic"/>
                <a:ea typeface="Antic"/>
                <a:cs typeface="Antic"/>
                <a:sym typeface="Antic"/>
              </a:rPr>
              <a:t>CREDITS:</a:t>
            </a:r>
            <a:r>
              <a:rPr lang="en" sz="1200">
                <a:solidFill>
                  <a:schemeClr val="accent6"/>
                </a:solidFill>
                <a:latin typeface="Antic"/>
                <a:ea typeface="Antic"/>
                <a:cs typeface="Antic"/>
                <a:sym typeface="Antic"/>
              </a:rPr>
              <a:t> This presentation template was created by </a:t>
            </a:r>
            <a:r>
              <a:rPr b="1" lang="en" sz="1200" u="sng">
                <a:solidFill>
                  <a:schemeClr val="accent6"/>
                </a:solidFill>
                <a:latin typeface="Antic"/>
                <a:ea typeface="Antic"/>
                <a:cs typeface="Antic"/>
                <a:sym typeface="Antic"/>
                <a:hlinkClick r:id="rId2">
                  <a:extLst>
                    <a:ext uri="{A12FA001-AC4F-418D-AE19-62706E023703}">
                      <ahyp:hlinkClr val="tx"/>
                    </a:ext>
                  </a:extLst>
                </a:hlinkClick>
              </a:rPr>
              <a:t>Slidesgo</a:t>
            </a:r>
            <a:r>
              <a:rPr lang="en" sz="1200">
                <a:solidFill>
                  <a:schemeClr val="accent6"/>
                </a:solidFill>
                <a:latin typeface="Antic"/>
                <a:ea typeface="Antic"/>
                <a:cs typeface="Antic"/>
                <a:sym typeface="Antic"/>
              </a:rPr>
              <a:t>, and includes icons by </a:t>
            </a:r>
            <a:r>
              <a:rPr b="1" lang="en" sz="1200" u="sng">
                <a:solidFill>
                  <a:schemeClr val="accent6"/>
                </a:solidFill>
                <a:latin typeface="Antic"/>
                <a:ea typeface="Antic"/>
                <a:cs typeface="Antic"/>
                <a:sym typeface="Antic"/>
                <a:hlinkClick r:id="rId3">
                  <a:extLst>
                    <a:ext uri="{A12FA001-AC4F-418D-AE19-62706E023703}">
                      <ahyp:hlinkClr val="tx"/>
                    </a:ext>
                  </a:extLst>
                </a:hlinkClick>
              </a:rPr>
              <a:t>Flaticon</a:t>
            </a:r>
            <a:r>
              <a:rPr lang="en" sz="1200">
                <a:solidFill>
                  <a:schemeClr val="accent6"/>
                </a:solidFill>
                <a:latin typeface="Antic"/>
                <a:ea typeface="Antic"/>
                <a:cs typeface="Antic"/>
                <a:sym typeface="Antic"/>
              </a:rPr>
              <a:t>, and infographics &amp; images by </a:t>
            </a:r>
            <a:r>
              <a:rPr b="1" lang="en" sz="1200" u="sng">
                <a:solidFill>
                  <a:schemeClr val="accent6"/>
                </a:solidFill>
                <a:latin typeface="Antic"/>
                <a:ea typeface="Antic"/>
                <a:cs typeface="Antic"/>
                <a:sym typeface="Antic"/>
                <a:hlinkClick r:id="rId4">
                  <a:extLst>
                    <a:ext uri="{A12FA001-AC4F-418D-AE19-62706E023703}">
                      <ahyp:hlinkClr val="tx"/>
                    </a:ext>
                  </a:extLst>
                </a:hlinkClick>
              </a:rPr>
              <a:t>Freepik</a:t>
            </a:r>
            <a:r>
              <a:rPr lang="en" sz="1200" u="sng">
                <a:solidFill>
                  <a:schemeClr val="accent6"/>
                </a:solidFill>
                <a:latin typeface="Antic"/>
                <a:ea typeface="Antic"/>
                <a:cs typeface="Antic"/>
                <a:sym typeface="Antic"/>
              </a:rPr>
              <a:t> </a:t>
            </a:r>
            <a:endParaRPr b="1" sz="1200" u="sng">
              <a:solidFill>
                <a:schemeClr val="accent6"/>
              </a:solidFill>
              <a:latin typeface="Antic"/>
              <a:ea typeface="Antic"/>
              <a:cs typeface="Antic"/>
              <a:sym typeface="Antic"/>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41" name="Shape 1941"/>
        <p:cNvGrpSpPr/>
        <p:nvPr/>
      </p:nvGrpSpPr>
      <p:grpSpPr>
        <a:xfrm>
          <a:off x="0" y="0"/>
          <a:ext cx="0" cy="0"/>
          <a:chOff x="0" y="0"/>
          <a:chExt cx="0" cy="0"/>
        </a:xfrm>
      </p:grpSpPr>
      <p:sp>
        <p:nvSpPr>
          <p:cNvPr id="1942" name="Google Shape;1942;p29"/>
          <p:cNvSpPr/>
          <p:nvPr/>
        </p:nvSpPr>
        <p:spPr>
          <a:xfrm rot="-5400000">
            <a:off x="-2378866" y="2461240"/>
            <a:ext cx="5011726" cy="25399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9"/>
          <p:cNvSpPr/>
          <p:nvPr/>
        </p:nvSpPr>
        <p:spPr>
          <a:xfrm>
            <a:off x="254000" y="81850"/>
            <a:ext cx="8824800" cy="501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29"/>
          <p:cNvGrpSpPr/>
          <p:nvPr/>
        </p:nvGrpSpPr>
        <p:grpSpPr>
          <a:xfrm>
            <a:off x="321104" y="185277"/>
            <a:ext cx="8690579" cy="4806729"/>
            <a:chOff x="321104" y="185277"/>
            <a:chExt cx="8690579" cy="4806729"/>
          </a:xfrm>
        </p:grpSpPr>
        <p:grpSp>
          <p:nvGrpSpPr>
            <p:cNvPr id="1945" name="Google Shape;1945;p29"/>
            <p:cNvGrpSpPr/>
            <p:nvPr/>
          </p:nvGrpSpPr>
          <p:grpSpPr>
            <a:xfrm>
              <a:off x="321104" y="185277"/>
              <a:ext cx="8690579" cy="4806729"/>
              <a:chOff x="361308" y="295260"/>
              <a:chExt cx="8590075" cy="4751140"/>
            </a:xfrm>
          </p:grpSpPr>
          <p:grpSp>
            <p:nvGrpSpPr>
              <p:cNvPr id="1946" name="Google Shape;1946;p29"/>
              <p:cNvGrpSpPr/>
              <p:nvPr/>
            </p:nvGrpSpPr>
            <p:grpSpPr>
              <a:xfrm>
                <a:off x="361308" y="295260"/>
                <a:ext cx="8590059" cy="4751140"/>
                <a:chOff x="-189550" y="-257125"/>
                <a:chExt cx="10188660" cy="5635322"/>
              </a:xfrm>
            </p:grpSpPr>
            <p:sp>
              <p:nvSpPr>
                <p:cNvPr id="1947" name="Google Shape;1947;p29"/>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9"/>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9"/>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9"/>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9"/>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9"/>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9"/>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9"/>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9"/>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9"/>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9"/>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9"/>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9"/>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9"/>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9"/>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9"/>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9"/>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9"/>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9"/>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9"/>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9"/>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9"/>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9"/>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9"/>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9"/>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9"/>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9"/>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9"/>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9"/>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9"/>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9"/>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9"/>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9"/>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9"/>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9"/>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9"/>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9"/>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9"/>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9"/>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9"/>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9"/>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9"/>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9"/>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9"/>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9"/>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9"/>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9"/>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9"/>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9"/>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9"/>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9"/>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9"/>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9"/>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9"/>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9"/>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9"/>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9"/>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9" name="Google Shape;2009;p29"/>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9"/>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1" name="Google Shape;2011;p29"/>
            <p:cNvSpPr/>
            <p:nvPr/>
          </p:nvSpPr>
          <p:spPr>
            <a:xfrm>
              <a:off x="323373" y="223486"/>
              <a:ext cx="8688210" cy="2251"/>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12" name="Shape 2012"/>
        <p:cNvGrpSpPr/>
        <p:nvPr/>
      </p:nvGrpSpPr>
      <p:grpSpPr>
        <a:xfrm>
          <a:off x="0" y="0"/>
          <a:ext cx="0" cy="0"/>
          <a:chOff x="0" y="0"/>
          <a:chExt cx="0" cy="0"/>
        </a:xfrm>
      </p:grpSpPr>
      <p:sp>
        <p:nvSpPr>
          <p:cNvPr id="2013" name="Google Shape;2013;p30"/>
          <p:cNvSpPr/>
          <p:nvPr/>
        </p:nvSpPr>
        <p:spPr>
          <a:xfrm rot="5400000">
            <a:off x="6478539" y="2462065"/>
            <a:ext cx="5011726" cy="25399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0"/>
          <p:cNvSpPr/>
          <p:nvPr/>
        </p:nvSpPr>
        <p:spPr>
          <a:xfrm rot="10800000">
            <a:off x="32600" y="81850"/>
            <a:ext cx="8824800" cy="501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p30"/>
          <p:cNvGrpSpPr/>
          <p:nvPr/>
        </p:nvGrpSpPr>
        <p:grpSpPr>
          <a:xfrm rot="10800000">
            <a:off x="99717" y="185295"/>
            <a:ext cx="8690579" cy="4806729"/>
            <a:chOff x="321104" y="185277"/>
            <a:chExt cx="8690579" cy="4806729"/>
          </a:xfrm>
        </p:grpSpPr>
        <p:grpSp>
          <p:nvGrpSpPr>
            <p:cNvPr id="2016" name="Google Shape;2016;p30"/>
            <p:cNvGrpSpPr/>
            <p:nvPr/>
          </p:nvGrpSpPr>
          <p:grpSpPr>
            <a:xfrm>
              <a:off x="321104" y="185277"/>
              <a:ext cx="8690579" cy="4806729"/>
              <a:chOff x="361308" y="295260"/>
              <a:chExt cx="8590075" cy="4751140"/>
            </a:xfrm>
          </p:grpSpPr>
          <p:grpSp>
            <p:nvGrpSpPr>
              <p:cNvPr id="2017" name="Google Shape;2017;p30"/>
              <p:cNvGrpSpPr/>
              <p:nvPr/>
            </p:nvGrpSpPr>
            <p:grpSpPr>
              <a:xfrm>
                <a:off x="361308" y="295260"/>
                <a:ext cx="8590059" cy="4751140"/>
                <a:chOff x="-189550" y="-257125"/>
                <a:chExt cx="10188660" cy="5635322"/>
              </a:xfrm>
            </p:grpSpPr>
            <p:sp>
              <p:nvSpPr>
                <p:cNvPr id="2018" name="Google Shape;2018;p30"/>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0"/>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0"/>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0"/>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0"/>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0"/>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0"/>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0"/>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0"/>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0"/>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0"/>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0"/>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0"/>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0"/>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0"/>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0"/>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0"/>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0"/>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0"/>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0"/>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0"/>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0"/>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0"/>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0"/>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0"/>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0"/>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0"/>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0"/>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0"/>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0"/>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0"/>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0"/>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0"/>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0"/>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0"/>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0"/>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0"/>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0"/>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0"/>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0"/>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0"/>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0"/>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0"/>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0"/>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0"/>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0"/>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0"/>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0"/>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0"/>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0"/>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0"/>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0"/>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0"/>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0"/>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0"/>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0"/>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0"/>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0"/>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0"/>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0"/>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0"/>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0"/>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p30"/>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0"/>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30"/>
            <p:cNvSpPr/>
            <p:nvPr/>
          </p:nvSpPr>
          <p:spPr>
            <a:xfrm>
              <a:off x="323373" y="223486"/>
              <a:ext cx="8688210" cy="2251"/>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2" name="Shape 152"/>
        <p:cNvGrpSpPr/>
        <p:nvPr/>
      </p:nvGrpSpPr>
      <p:grpSpPr>
        <a:xfrm>
          <a:off x="0" y="0"/>
          <a:ext cx="0" cy="0"/>
          <a:chOff x="0" y="0"/>
          <a:chExt cx="0" cy="0"/>
        </a:xfrm>
      </p:grpSpPr>
      <p:sp>
        <p:nvSpPr>
          <p:cNvPr id="153" name="Google Shape;153;p4"/>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4"/>
          <p:cNvGrpSpPr/>
          <p:nvPr/>
        </p:nvGrpSpPr>
        <p:grpSpPr>
          <a:xfrm>
            <a:off x="276962" y="295260"/>
            <a:ext cx="8590075" cy="4751140"/>
            <a:chOff x="361308" y="295260"/>
            <a:chExt cx="8590075" cy="4751140"/>
          </a:xfrm>
        </p:grpSpPr>
        <p:grpSp>
          <p:nvGrpSpPr>
            <p:cNvPr id="156" name="Google Shape;156;p4"/>
            <p:cNvGrpSpPr/>
            <p:nvPr/>
          </p:nvGrpSpPr>
          <p:grpSpPr>
            <a:xfrm>
              <a:off x="361308" y="295260"/>
              <a:ext cx="8590059" cy="4751140"/>
              <a:chOff x="-189550" y="-257125"/>
              <a:chExt cx="10188660" cy="5635322"/>
            </a:xfrm>
          </p:grpSpPr>
          <p:sp>
            <p:nvSpPr>
              <p:cNvPr id="157" name="Google Shape;157;p4"/>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4"/>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2" name="Google Shape;222;p4"/>
          <p:cNvSpPr txBox="1"/>
          <p:nvPr>
            <p:ph idx="1" type="body"/>
          </p:nvPr>
        </p:nvSpPr>
        <p:spPr>
          <a:xfrm>
            <a:off x="720000" y="1139547"/>
            <a:ext cx="7704000" cy="331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400"/>
            </a:lvl1pPr>
            <a:lvl2pPr indent="-317500" lvl="1" marL="914400" rtl="0">
              <a:lnSpc>
                <a:spcPct val="100000"/>
              </a:lnSpc>
              <a:spcBef>
                <a:spcPts val="0"/>
              </a:spcBef>
              <a:spcAft>
                <a:spcPts val="0"/>
              </a:spcAft>
              <a:buSzPts val="1400"/>
              <a:buFont typeface="Nunito Light"/>
              <a:buChar char="○"/>
              <a:defRPr sz="1400"/>
            </a:lvl2pPr>
            <a:lvl3pPr indent="-317500" lvl="2" marL="1371600" rtl="0">
              <a:lnSpc>
                <a:spcPct val="100000"/>
              </a:lnSpc>
              <a:spcBef>
                <a:spcPts val="0"/>
              </a:spcBef>
              <a:spcAft>
                <a:spcPts val="0"/>
              </a:spcAft>
              <a:buSzPts val="1400"/>
              <a:buFont typeface="Nunito Light"/>
              <a:buChar char="■"/>
              <a:defRPr sz="1400"/>
            </a:lvl3pPr>
            <a:lvl4pPr indent="-317500" lvl="3" marL="1828800" rtl="0">
              <a:lnSpc>
                <a:spcPct val="100000"/>
              </a:lnSpc>
              <a:spcBef>
                <a:spcPts val="0"/>
              </a:spcBef>
              <a:spcAft>
                <a:spcPts val="0"/>
              </a:spcAft>
              <a:buSzPts val="1400"/>
              <a:buFont typeface="Nunito Light"/>
              <a:buChar char="●"/>
              <a:defRPr sz="1400"/>
            </a:lvl4pPr>
            <a:lvl5pPr indent="-317500" lvl="4" marL="2286000" rtl="0">
              <a:lnSpc>
                <a:spcPct val="100000"/>
              </a:lnSpc>
              <a:spcBef>
                <a:spcPts val="0"/>
              </a:spcBef>
              <a:spcAft>
                <a:spcPts val="0"/>
              </a:spcAft>
              <a:buSzPts val="1400"/>
              <a:buFont typeface="Nunito Light"/>
              <a:buChar char="○"/>
              <a:defRPr sz="1400"/>
            </a:lvl5pPr>
            <a:lvl6pPr indent="-317500" lvl="5" marL="2743200" rtl="0">
              <a:lnSpc>
                <a:spcPct val="100000"/>
              </a:lnSpc>
              <a:spcBef>
                <a:spcPts val="0"/>
              </a:spcBef>
              <a:spcAft>
                <a:spcPts val="0"/>
              </a:spcAft>
              <a:buSzPts val="1400"/>
              <a:buFont typeface="Nunito Light"/>
              <a:buChar char="■"/>
              <a:defRPr sz="1400"/>
            </a:lvl6pPr>
            <a:lvl7pPr indent="-317500" lvl="6" marL="3200400" rtl="0">
              <a:lnSpc>
                <a:spcPct val="100000"/>
              </a:lnSpc>
              <a:spcBef>
                <a:spcPts val="0"/>
              </a:spcBef>
              <a:spcAft>
                <a:spcPts val="0"/>
              </a:spcAft>
              <a:buSzPts val="1400"/>
              <a:buFont typeface="Nunito Light"/>
              <a:buChar char="●"/>
              <a:defRPr sz="1400"/>
            </a:lvl7pPr>
            <a:lvl8pPr indent="-317500" lvl="7" marL="3657600" rtl="0">
              <a:lnSpc>
                <a:spcPct val="100000"/>
              </a:lnSpc>
              <a:spcBef>
                <a:spcPts val="0"/>
              </a:spcBef>
              <a:spcAft>
                <a:spcPts val="0"/>
              </a:spcAft>
              <a:buSzPts val="1400"/>
              <a:buFont typeface="Nunito Light"/>
              <a:buChar char="○"/>
              <a:defRPr sz="1400"/>
            </a:lvl8pPr>
            <a:lvl9pPr indent="-317500" lvl="8" marL="4114800" rtl="0">
              <a:lnSpc>
                <a:spcPct val="100000"/>
              </a:lnSpc>
              <a:spcBef>
                <a:spcPts val="0"/>
              </a:spcBef>
              <a:spcAft>
                <a:spcPts val="0"/>
              </a:spcAft>
              <a:buSzPts val="1400"/>
              <a:buFont typeface="Nunito Light"/>
              <a:buChar char="■"/>
              <a:defRPr sz="1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2083" name="Shape 2083"/>
        <p:cNvGrpSpPr/>
        <p:nvPr/>
      </p:nvGrpSpPr>
      <p:grpSpPr>
        <a:xfrm>
          <a:off x="0" y="0"/>
          <a:ext cx="0" cy="0"/>
          <a:chOff x="0" y="0"/>
          <a:chExt cx="0" cy="0"/>
        </a:xfrm>
      </p:grpSpPr>
      <p:sp>
        <p:nvSpPr>
          <p:cNvPr id="2084" name="Google Shape;2084;p31"/>
          <p:cNvSpPr txBox="1"/>
          <p:nvPr>
            <p:ph type="title"/>
          </p:nvPr>
        </p:nvSpPr>
        <p:spPr>
          <a:xfrm>
            <a:off x="0" y="0"/>
            <a:ext cx="7772400" cy="8574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85" name="Google Shape;2085;p31"/>
          <p:cNvSpPr txBox="1"/>
          <p:nvPr>
            <p:ph idx="1" type="body"/>
          </p:nvPr>
        </p:nvSpPr>
        <p:spPr>
          <a:xfrm>
            <a:off x="685800" y="1485900"/>
            <a:ext cx="3810000" cy="30861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86" name="Google Shape;2086;p31"/>
          <p:cNvSpPr txBox="1"/>
          <p:nvPr>
            <p:ph idx="2" type="body"/>
          </p:nvPr>
        </p:nvSpPr>
        <p:spPr>
          <a:xfrm>
            <a:off x="4648200" y="1485900"/>
            <a:ext cx="3810000" cy="1485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87" name="Google Shape;2087;p31"/>
          <p:cNvSpPr txBox="1"/>
          <p:nvPr>
            <p:ph idx="3" type="body"/>
          </p:nvPr>
        </p:nvSpPr>
        <p:spPr>
          <a:xfrm>
            <a:off x="4648200" y="3086100"/>
            <a:ext cx="3810000" cy="1485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88" name="Google Shape;2088;p3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89" name="Google Shape;2089;p3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90" name="Google Shape;2090;p3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91" name="Shape 2091"/>
        <p:cNvGrpSpPr/>
        <p:nvPr/>
      </p:nvGrpSpPr>
      <p:grpSpPr>
        <a:xfrm>
          <a:off x="0" y="0"/>
          <a:ext cx="0" cy="0"/>
          <a:chOff x="0" y="0"/>
          <a:chExt cx="0" cy="0"/>
        </a:xfrm>
      </p:grpSpPr>
      <p:sp>
        <p:nvSpPr>
          <p:cNvPr id="2092" name="Google Shape;2092;p3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93" name="Google Shape;2093;p32"/>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94" name="Google Shape;2094;p3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95" name="Google Shape;2095;p3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96" name="Google Shape;2096;p3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3" name="Shape 223"/>
        <p:cNvGrpSpPr/>
        <p:nvPr/>
      </p:nvGrpSpPr>
      <p:grpSpPr>
        <a:xfrm>
          <a:off x="0" y="0"/>
          <a:ext cx="0" cy="0"/>
          <a:chOff x="0" y="0"/>
          <a:chExt cx="0" cy="0"/>
        </a:xfrm>
      </p:grpSpPr>
      <p:sp>
        <p:nvSpPr>
          <p:cNvPr id="224" name="Google Shape;224;p5"/>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5"/>
          <p:cNvGrpSpPr/>
          <p:nvPr/>
        </p:nvGrpSpPr>
        <p:grpSpPr>
          <a:xfrm>
            <a:off x="276962" y="295260"/>
            <a:ext cx="8590075" cy="4751140"/>
            <a:chOff x="361308" y="295260"/>
            <a:chExt cx="8590075" cy="4751140"/>
          </a:xfrm>
        </p:grpSpPr>
        <p:grpSp>
          <p:nvGrpSpPr>
            <p:cNvPr id="227" name="Google Shape;227;p5"/>
            <p:cNvGrpSpPr/>
            <p:nvPr/>
          </p:nvGrpSpPr>
          <p:grpSpPr>
            <a:xfrm>
              <a:off x="361308" y="295260"/>
              <a:ext cx="8590059" cy="4751140"/>
              <a:chOff x="-189550" y="-257125"/>
              <a:chExt cx="10188660" cy="5635322"/>
            </a:xfrm>
          </p:grpSpPr>
          <p:sp>
            <p:nvSpPr>
              <p:cNvPr id="228" name="Google Shape;228;p5"/>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5"/>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5"/>
          <p:cNvSpPr txBox="1"/>
          <p:nvPr>
            <p:ph idx="1" type="subTitle"/>
          </p:nvPr>
        </p:nvSpPr>
        <p:spPr>
          <a:xfrm rot="-233140">
            <a:off x="1176062" y="3455225"/>
            <a:ext cx="2155956" cy="389995"/>
          </a:xfrm>
          <a:prstGeom prst="rect">
            <a:avLst/>
          </a:prstGeom>
          <a:solidFill>
            <a:schemeClr val="lt1"/>
          </a:solidFill>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3" name="Google Shape;293;p5"/>
          <p:cNvSpPr txBox="1"/>
          <p:nvPr>
            <p:ph idx="2" type="subTitle"/>
          </p:nvPr>
        </p:nvSpPr>
        <p:spPr>
          <a:xfrm>
            <a:off x="3493875" y="3609975"/>
            <a:ext cx="2156100" cy="390000"/>
          </a:xfrm>
          <a:prstGeom prst="rect">
            <a:avLst/>
          </a:prstGeom>
          <a:solidFill>
            <a:schemeClr val="lt1"/>
          </a:solidFill>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4" name="Google Shape;294;p5"/>
          <p:cNvSpPr txBox="1"/>
          <p:nvPr>
            <p:ph idx="3" type="subTitle"/>
          </p:nvPr>
        </p:nvSpPr>
        <p:spPr>
          <a:xfrm rot="252770">
            <a:off x="5805956" y="3454860"/>
            <a:ext cx="2156226" cy="389843"/>
          </a:xfrm>
          <a:prstGeom prst="rect">
            <a:avLst/>
          </a:prstGeom>
          <a:solidFill>
            <a:schemeClr val="lt1"/>
          </a:solidFill>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Font typeface="Londrina Solid"/>
              <a:buNone/>
              <a:defRPr sz="2000">
                <a:solidFill>
                  <a:schemeClr val="dk1"/>
                </a:solidFill>
                <a:latin typeface="Manrope ExtraBold"/>
                <a:ea typeface="Manrope ExtraBold"/>
                <a:cs typeface="Manrope ExtraBold"/>
                <a:sym typeface="Manrope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5" name="Google Shape;295;p5"/>
          <p:cNvSpPr/>
          <p:nvPr/>
        </p:nvSpPr>
        <p:spPr>
          <a:xfrm rot="-233298">
            <a:off x="1299061" y="1425764"/>
            <a:ext cx="1725372" cy="1725372"/>
          </a:xfrm>
          <a:prstGeom prst="rect">
            <a:avLst/>
          </a:prstGeom>
          <a:solidFill>
            <a:schemeClr val="lt1"/>
          </a:solidFill>
          <a:ln>
            <a:noFill/>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97" name="Google Shape;297;p5"/>
          <p:cNvSpPr txBox="1"/>
          <p:nvPr>
            <p:ph idx="4" type="subTitle"/>
          </p:nvPr>
        </p:nvSpPr>
        <p:spPr>
          <a:xfrm>
            <a:off x="1107375" y="3923825"/>
            <a:ext cx="21561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8" name="Google Shape;298;p5"/>
          <p:cNvSpPr/>
          <p:nvPr>
            <p:ph idx="5" type="pic"/>
          </p:nvPr>
        </p:nvSpPr>
        <p:spPr>
          <a:xfrm rot="-233074">
            <a:off x="1391105" y="1517928"/>
            <a:ext cx="1541040" cy="1541040"/>
          </a:xfrm>
          <a:prstGeom prst="rect">
            <a:avLst/>
          </a:prstGeom>
          <a:noFill/>
          <a:ln>
            <a:noFill/>
          </a:ln>
        </p:spPr>
      </p:sp>
      <p:sp>
        <p:nvSpPr>
          <p:cNvPr id="299" name="Google Shape;299;p5"/>
          <p:cNvSpPr/>
          <p:nvPr/>
        </p:nvSpPr>
        <p:spPr>
          <a:xfrm>
            <a:off x="3709275" y="1577425"/>
            <a:ext cx="1725300" cy="1725300"/>
          </a:xfrm>
          <a:prstGeom prst="rect">
            <a:avLst/>
          </a:prstGeom>
          <a:solidFill>
            <a:schemeClr val="lt1"/>
          </a:solidFill>
          <a:ln>
            <a:noFill/>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txBox="1"/>
          <p:nvPr>
            <p:ph idx="6" type="subTitle"/>
          </p:nvPr>
        </p:nvSpPr>
        <p:spPr>
          <a:xfrm>
            <a:off x="3494025" y="4038834"/>
            <a:ext cx="21561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1" name="Google Shape;301;p5"/>
          <p:cNvSpPr/>
          <p:nvPr>
            <p:ph idx="7" type="pic"/>
          </p:nvPr>
        </p:nvSpPr>
        <p:spPr>
          <a:xfrm>
            <a:off x="3801375" y="1669525"/>
            <a:ext cx="1541100" cy="1541100"/>
          </a:xfrm>
          <a:prstGeom prst="rect">
            <a:avLst/>
          </a:prstGeom>
          <a:noFill/>
          <a:ln>
            <a:noFill/>
          </a:ln>
        </p:spPr>
      </p:sp>
      <p:sp>
        <p:nvSpPr>
          <p:cNvPr id="302" name="Google Shape;302;p5"/>
          <p:cNvSpPr/>
          <p:nvPr/>
        </p:nvSpPr>
        <p:spPr>
          <a:xfrm rot="252506">
            <a:off x="6121589" y="1425914"/>
            <a:ext cx="1725152" cy="1725152"/>
          </a:xfrm>
          <a:prstGeom prst="rect">
            <a:avLst/>
          </a:prstGeom>
          <a:solidFill>
            <a:schemeClr val="lt1"/>
          </a:solidFill>
          <a:ln>
            <a:noFill/>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txBox="1"/>
          <p:nvPr>
            <p:ph idx="8" type="subTitle"/>
          </p:nvPr>
        </p:nvSpPr>
        <p:spPr>
          <a:xfrm>
            <a:off x="5880675" y="3923825"/>
            <a:ext cx="21561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4" name="Google Shape;304;p5"/>
          <p:cNvSpPr/>
          <p:nvPr>
            <p:ph idx="9" type="pic"/>
          </p:nvPr>
        </p:nvSpPr>
        <p:spPr>
          <a:xfrm rot="252528">
            <a:off x="6213674" y="1518028"/>
            <a:ext cx="1541056" cy="1541056"/>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 name="Shape 305"/>
        <p:cNvGrpSpPr/>
        <p:nvPr/>
      </p:nvGrpSpPr>
      <p:grpSpPr>
        <a:xfrm>
          <a:off x="0" y="0"/>
          <a:ext cx="0" cy="0"/>
          <a:chOff x="0" y="0"/>
          <a:chExt cx="0" cy="0"/>
        </a:xfrm>
      </p:grpSpPr>
      <p:sp>
        <p:nvSpPr>
          <p:cNvPr id="306" name="Google Shape;306;p6"/>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6"/>
          <p:cNvGrpSpPr/>
          <p:nvPr/>
        </p:nvGrpSpPr>
        <p:grpSpPr>
          <a:xfrm>
            <a:off x="276962" y="295260"/>
            <a:ext cx="8590075" cy="4751140"/>
            <a:chOff x="361308" y="295260"/>
            <a:chExt cx="8590075" cy="4751140"/>
          </a:xfrm>
        </p:grpSpPr>
        <p:grpSp>
          <p:nvGrpSpPr>
            <p:cNvPr id="309" name="Google Shape;309;p6"/>
            <p:cNvGrpSpPr/>
            <p:nvPr/>
          </p:nvGrpSpPr>
          <p:grpSpPr>
            <a:xfrm>
              <a:off x="361308" y="295260"/>
              <a:ext cx="8590059" cy="4751140"/>
              <a:chOff x="-189550" y="-257125"/>
              <a:chExt cx="10188660" cy="5635322"/>
            </a:xfrm>
          </p:grpSpPr>
          <p:sp>
            <p:nvSpPr>
              <p:cNvPr id="310" name="Google Shape;310;p6"/>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6"/>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5" name="Shape 375"/>
        <p:cNvGrpSpPr/>
        <p:nvPr/>
      </p:nvGrpSpPr>
      <p:grpSpPr>
        <a:xfrm>
          <a:off x="0" y="0"/>
          <a:ext cx="0" cy="0"/>
          <a:chOff x="0" y="0"/>
          <a:chExt cx="0" cy="0"/>
        </a:xfrm>
      </p:grpSpPr>
      <p:sp>
        <p:nvSpPr>
          <p:cNvPr id="376" name="Google Shape;376;p7"/>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7"/>
          <p:cNvGrpSpPr/>
          <p:nvPr/>
        </p:nvGrpSpPr>
        <p:grpSpPr>
          <a:xfrm>
            <a:off x="276962" y="295260"/>
            <a:ext cx="8590075" cy="4751140"/>
            <a:chOff x="361308" y="295260"/>
            <a:chExt cx="8590075" cy="4751140"/>
          </a:xfrm>
        </p:grpSpPr>
        <p:grpSp>
          <p:nvGrpSpPr>
            <p:cNvPr id="379" name="Google Shape;379;p7"/>
            <p:cNvGrpSpPr/>
            <p:nvPr/>
          </p:nvGrpSpPr>
          <p:grpSpPr>
            <a:xfrm>
              <a:off x="361308" y="295260"/>
              <a:ext cx="8590059" cy="4751140"/>
              <a:chOff x="-189550" y="-257125"/>
              <a:chExt cx="10188660" cy="5635322"/>
            </a:xfrm>
          </p:grpSpPr>
          <p:sp>
            <p:nvSpPr>
              <p:cNvPr id="380" name="Google Shape;380;p7"/>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7"/>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7"/>
          <p:cNvSpPr/>
          <p:nvPr/>
        </p:nvSpPr>
        <p:spPr>
          <a:xfrm rot="384343">
            <a:off x="5028060" y="863413"/>
            <a:ext cx="3290058" cy="4109396"/>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FFB000">
              <a:alpha val="15480"/>
            </a:srgbClr>
          </a:solidFill>
          <a:ln>
            <a:noFill/>
          </a:ln>
        </p:spPr>
      </p:sp>
      <p:sp>
        <p:nvSpPr>
          <p:cNvPr id="445" name="Google Shape;445;p7"/>
          <p:cNvSpPr txBox="1"/>
          <p:nvPr>
            <p:ph type="title"/>
          </p:nvPr>
        </p:nvSpPr>
        <p:spPr>
          <a:xfrm>
            <a:off x="720000" y="445025"/>
            <a:ext cx="3552900" cy="105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6" name="Google Shape;446;p7"/>
          <p:cNvSpPr txBox="1"/>
          <p:nvPr>
            <p:ph idx="1" type="subTitle"/>
          </p:nvPr>
        </p:nvSpPr>
        <p:spPr>
          <a:xfrm>
            <a:off x="720000" y="1700300"/>
            <a:ext cx="35529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Nunito Light"/>
              <a:buChar char="●"/>
              <a:defRPr sz="1400"/>
            </a:lvl1pPr>
            <a:lvl2pPr lvl="1" rtl="0" algn="ctr">
              <a:lnSpc>
                <a:spcPct val="100000"/>
              </a:lnSpc>
              <a:spcBef>
                <a:spcPts val="0"/>
              </a:spcBef>
              <a:spcAft>
                <a:spcPts val="0"/>
              </a:spcAft>
              <a:buClr>
                <a:srgbClr val="E76A28"/>
              </a:buClr>
              <a:buSzPts val="1400"/>
              <a:buFont typeface="Nunito Light"/>
              <a:buChar char="○"/>
              <a:defRPr sz="1400"/>
            </a:lvl2pPr>
            <a:lvl3pPr lvl="2" rtl="0" algn="ctr">
              <a:lnSpc>
                <a:spcPct val="100000"/>
              </a:lnSpc>
              <a:spcBef>
                <a:spcPts val="0"/>
              </a:spcBef>
              <a:spcAft>
                <a:spcPts val="0"/>
              </a:spcAft>
              <a:buClr>
                <a:srgbClr val="E76A28"/>
              </a:buClr>
              <a:buSzPts val="1300"/>
              <a:buFont typeface="Nunito Light"/>
              <a:buChar char="■"/>
              <a:defRPr sz="1400"/>
            </a:lvl3pPr>
            <a:lvl4pPr lvl="3" rtl="0" algn="ctr">
              <a:lnSpc>
                <a:spcPct val="100000"/>
              </a:lnSpc>
              <a:spcBef>
                <a:spcPts val="0"/>
              </a:spcBef>
              <a:spcAft>
                <a:spcPts val="0"/>
              </a:spcAft>
              <a:buClr>
                <a:srgbClr val="E76A28"/>
              </a:buClr>
              <a:buSzPts val="1300"/>
              <a:buFont typeface="Nunito Light"/>
              <a:buChar char="●"/>
              <a:defRPr sz="1400"/>
            </a:lvl4pPr>
            <a:lvl5pPr lvl="4" rtl="0" algn="ctr">
              <a:lnSpc>
                <a:spcPct val="100000"/>
              </a:lnSpc>
              <a:spcBef>
                <a:spcPts val="0"/>
              </a:spcBef>
              <a:spcAft>
                <a:spcPts val="0"/>
              </a:spcAft>
              <a:buClr>
                <a:srgbClr val="E76A28"/>
              </a:buClr>
              <a:buSzPts val="1400"/>
              <a:buFont typeface="Nunito Light"/>
              <a:buChar char="○"/>
              <a:defRPr sz="1400"/>
            </a:lvl5pPr>
            <a:lvl6pPr lvl="5" rtl="0" algn="ctr">
              <a:lnSpc>
                <a:spcPct val="100000"/>
              </a:lnSpc>
              <a:spcBef>
                <a:spcPts val="0"/>
              </a:spcBef>
              <a:spcAft>
                <a:spcPts val="0"/>
              </a:spcAft>
              <a:buClr>
                <a:srgbClr val="999999"/>
              </a:buClr>
              <a:buSzPts val="1400"/>
              <a:buFont typeface="Nunito Light"/>
              <a:buChar char="■"/>
              <a:defRPr sz="1400"/>
            </a:lvl6pPr>
            <a:lvl7pPr lvl="6" rtl="0" algn="ctr">
              <a:lnSpc>
                <a:spcPct val="100000"/>
              </a:lnSpc>
              <a:spcBef>
                <a:spcPts val="0"/>
              </a:spcBef>
              <a:spcAft>
                <a:spcPts val="0"/>
              </a:spcAft>
              <a:buClr>
                <a:srgbClr val="999999"/>
              </a:buClr>
              <a:buSzPts val="1100"/>
              <a:buFont typeface="Nunito Light"/>
              <a:buChar char="●"/>
              <a:defRPr sz="1400"/>
            </a:lvl7pPr>
            <a:lvl8pPr lvl="7" rtl="0" algn="ctr">
              <a:lnSpc>
                <a:spcPct val="100000"/>
              </a:lnSpc>
              <a:spcBef>
                <a:spcPts val="0"/>
              </a:spcBef>
              <a:spcAft>
                <a:spcPts val="0"/>
              </a:spcAft>
              <a:buClr>
                <a:srgbClr val="999999"/>
              </a:buClr>
              <a:buSzPts val="1100"/>
              <a:buFont typeface="Nunito Light"/>
              <a:buChar char="○"/>
              <a:defRPr sz="1400"/>
            </a:lvl8pPr>
            <a:lvl9pPr lvl="8" rtl="0" algn="ctr">
              <a:lnSpc>
                <a:spcPct val="100000"/>
              </a:lnSpc>
              <a:spcBef>
                <a:spcPts val="0"/>
              </a:spcBef>
              <a:spcAft>
                <a:spcPts val="0"/>
              </a:spcAft>
              <a:buClr>
                <a:srgbClr val="999999"/>
              </a:buClr>
              <a:buSzPts val="1400"/>
              <a:buFont typeface="Nunito Light"/>
              <a:buChar char="■"/>
              <a:defRPr sz="1400"/>
            </a:lvl9pPr>
          </a:lstStyle>
          <a:p/>
        </p:txBody>
      </p:sp>
      <p:sp>
        <p:nvSpPr>
          <p:cNvPr id="447" name="Google Shape;447;p7"/>
          <p:cNvSpPr/>
          <p:nvPr/>
        </p:nvSpPr>
        <p:spPr>
          <a:xfrm rot="382051">
            <a:off x="5645280" y="584107"/>
            <a:ext cx="3194608" cy="4124022"/>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ph idx="2" type="pic"/>
          </p:nvPr>
        </p:nvSpPr>
        <p:spPr>
          <a:xfrm rot="381771">
            <a:off x="5734848" y="657033"/>
            <a:ext cx="3015576" cy="3977887"/>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9" name="Shape 449"/>
        <p:cNvGrpSpPr/>
        <p:nvPr/>
      </p:nvGrpSpPr>
      <p:grpSpPr>
        <a:xfrm>
          <a:off x="0" y="0"/>
          <a:ext cx="0" cy="0"/>
          <a:chOff x="0" y="0"/>
          <a:chExt cx="0" cy="0"/>
        </a:xfrm>
      </p:grpSpPr>
      <p:sp>
        <p:nvSpPr>
          <p:cNvPr id="450" name="Google Shape;450;p8"/>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8"/>
          <p:cNvGrpSpPr/>
          <p:nvPr/>
        </p:nvGrpSpPr>
        <p:grpSpPr>
          <a:xfrm>
            <a:off x="276962" y="295260"/>
            <a:ext cx="8590075" cy="4751140"/>
            <a:chOff x="361308" y="295260"/>
            <a:chExt cx="8590075" cy="4751140"/>
          </a:xfrm>
        </p:grpSpPr>
        <p:grpSp>
          <p:nvGrpSpPr>
            <p:cNvPr id="453" name="Google Shape;453;p8"/>
            <p:cNvGrpSpPr/>
            <p:nvPr/>
          </p:nvGrpSpPr>
          <p:grpSpPr>
            <a:xfrm>
              <a:off x="361308" y="295260"/>
              <a:ext cx="8590059" cy="4751140"/>
              <a:chOff x="-189550" y="-257125"/>
              <a:chExt cx="10188660" cy="5635322"/>
            </a:xfrm>
          </p:grpSpPr>
          <p:sp>
            <p:nvSpPr>
              <p:cNvPr id="454" name="Google Shape;454;p8"/>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8"/>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8"/>
          <p:cNvSpPr txBox="1"/>
          <p:nvPr>
            <p:ph type="title"/>
          </p:nvPr>
        </p:nvSpPr>
        <p:spPr>
          <a:xfrm>
            <a:off x="2326100" y="1018825"/>
            <a:ext cx="5762700" cy="2889300"/>
          </a:xfrm>
          <a:prstGeom prst="rect">
            <a:avLst/>
          </a:prstGeom>
        </p:spPr>
        <p:txBody>
          <a:bodyPr anchorCtr="0" anchor="b" bIns="91425" lIns="91425" spcFirstLastPara="1" rIns="91425" wrap="square" tIns="91425">
            <a:noAutofit/>
          </a:bodyPr>
          <a:lstStyle>
            <a:lvl1pPr lvl="0" algn="r">
              <a:lnSpc>
                <a:spcPct val="70000"/>
              </a:lnSpc>
              <a:spcBef>
                <a:spcPts val="0"/>
              </a:spcBef>
              <a:spcAft>
                <a:spcPts val="0"/>
              </a:spcAft>
              <a:buSzPts val="12000"/>
              <a:buNone/>
              <a:defRPr sz="8000"/>
            </a:lvl1pPr>
            <a:lvl2pPr lvl="1">
              <a:lnSpc>
                <a:spcPct val="70000"/>
              </a:lnSpc>
              <a:spcBef>
                <a:spcPts val="0"/>
              </a:spcBef>
              <a:spcAft>
                <a:spcPts val="0"/>
              </a:spcAft>
              <a:buSzPts val="12000"/>
              <a:buNone/>
              <a:defRPr sz="12000"/>
            </a:lvl2pPr>
            <a:lvl3pPr lvl="2">
              <a:lnSpc>
                <a:spcPct val="70000"/>
              </a:lnSpc>
              <a:spcBef>
                <a:spcPts val="0"/>
              </a:spcBef>
              <a:spcAft>
                <a:spcPts val="0"/>
              </a:spcAft>
              <a:buSzPts val="12000"/>
              <a:buNone/>
              <a:defRPr sz="12000"/>
            </a:lvl3pPr>
            <a:lvl4pPr lvl="3">
              <a:lnSpc>
                <a:spcPct val="70000"/>
              </a:lnSpc>
              <a:spcBef>
                <a:spcPts val="0"/>
              </a:spcBef>
              <a:spcAft>
                <a:spcPts val="0"/>
              </a:spcAft>
              <a:buSzPts val="12000"/>
              <a:buNone/>
              <a:defRPr sz="12000"/>
            </a:lvl4pPr>
            <a:lvl5pPr lvl="4">
              <a:lnSpc>
                <a:spcPct val="70000"/>
              </a:lnSpc>
              <a:spcBef>
                <a:spcPts val="0"/>
              </a:spcBef>
              <a:spcAft>
                <a:spcPts val="0"/>
              </a:spcAft>
              <a:buSzPts val="12000"/>
              <a:buNone/>
              <a:defRPr sz="12000"/>
            </a:lvl5pPr>
            <a:lvl6pPr lvl="5">
              <a:lnSpc>
                <a:spcPct val="70000"/>
              </a:lnSpc>
              <a:spcBef>
                <a:spcPts val="0"/>
              </a:spcBef>
              <a:spcAft>
                <a:spcPts val="0"/>
              </a:spcAft>
              <a:buSzPts val="12000"/>
              <a:buNone/>
              <a:defRPr sz="12000"/>
            </a:lvl6pPr>
            <a:lvl7pPr lvl="6">
              <a:lnSpc>
                <a:spcPct val="70000"/>
              </a:lnSpc>
              <a:spcBef>
                <a:spcPts val="0"/>
              </a:spcBef>
              <a:spcAft>
                <a:spcPts val="0"/>
              </a:spcAft>
              <a:buSzPts val="12000"/>
              <a:buNone/>
              <a:defRPr sz="12000"/>
            </a:lvl7pPr>
            <a:lvl8pPr lvl="7">
              <a:lnSpc>
                <a:spcPct val="70000"/>
              </a:lnSpc>
              <a:spcBef>
                <a:spcPts val="0"/>
              </a:spcBef>
              <a:spcAft>
                <a:spcPts val="0"/>
              </a:spcAft>
              <a:buSzPts val="12000"/>
              <a:buNone/>
              <a:defRPr sz="12000"/>
            </a:lvl8pPr>
            <a:lvl9pPr lvl="8">
              <a:lnSpc>
                <a:spcPct val="70000"/>
              </a:lnSpc>
              <a:spcBef>
                <a:spcPts val="0"/>
              </a:spcBef>
              <a:spcAft>
                <a:spcPts val="0"/>
              </a:spcAft>
              <a:buSzPts val="12000"/>
              <a:buNone/>
              <a:defRPr sz="1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9" name="Shape 519"/>
        <p:cNvGrpSpPr/>
        <p:nvPr/>
      </p:nvGrpSpPr>
      <p:grpSpPr>
        <a:xfrm>
          <a:off x="0" y="0"/>
          <a:ext cx="0" cy="0"/>
          <a:chOff x="0" y="0"/>
          <a:chExt cx="0" cy="0"/>
        </a:xfrm>
      </p:grpSpPr>
      <p:sp>
        <p:nvSpPr>
          <p:cNvPr id="520" name="Google Shape;520;p9"/>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9"/>
          <p:cNvGrpSpPr/>
          <p:nvPr/>
        </p:nvGrpSpPr>
        <p:grpSpPr>
          <a:xfrm>
            <a:off x="276962" y="295260"/>
            <a:ext cx="8590075" cy="4751140"/>
            <a:chOff x="361308" y="295260"/>
            <a:chExt cx="8590075" cy="4751140"/>
          </a:xfrm>
        </p:grpSpPr>
        <p:grpSp>
          <p:nvGrpSpPr>
            <p:cNvPr id="523" name="Google Shape;523;p9"/>
            <p:cNvGrpSpPr/>
            <p:nvPr/>
          </p:nvGrpSpPr>
          <p:grpSpPr>
            <a:xfrm>
              <a:off x="361308" y="295260"/>
              <a:ext cx="8590059" cy="4751140"/>
              <a:chOff x="-189550" y="-257125"/>
              <a:chExt cx="10188660" cy="5635322"/>
            </a:xfrm>
          </p:grpSpPr>
          <p:sp>
            <p:nvSpPr>
              <p:cNvPr id="524" name="Google Shape;524;p9"/>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9"/>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9"/>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9"/>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9"/>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9"/>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9"/>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9"/>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9"/>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9"/>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9"/>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9"/>
          <p:cNvSpPr txBox="1"/>
          <p:nvPr>
            <p:ph type="title"/>
          </p:nvPr>
        </p:nvSpPr>
        <p:spPr>
          <a:xfrm>
            <a:off x="1279525" y="1440100"/>
            <a:ext cx="4161900" cy="148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15000"/>
              <a:buNone/>
              <a:defRPr sz="9600">
                <a:solidFill>
                  <a:schemeClr val="accent5"/>
                </a:solidFill>
              </a:defRPr>
            </a:lvl1pPr>
            <a:lvl2pPr lvl="1" rtl="0" algn="ctr">
              <a:spcBef>
                <a:spcPts val="0"/>
              </a:spcBef>
              <a:spcAft>
                <a:spcPts val="0"/>
              </a:spcAft>
              <a:buClr>
                <a:schemeClr val="accent5"/>
              </a:buClr>
              <a:buSzPts val="15000"/>
              <a:buNone/>
              <a:defRPr sz="15000">
                <a:solidFill>
                  <a:schemeClr val="accent5"/>
                </a:solidFill>
              </a:defRPr>
            </a:lvl2pPr>
            <a:lvl3pPr lvl="2" rtl="0" algn="ctr">
              <a:spcBef>
                <a:spcPts val="0"/>
              </a:spcBef>
              <a:spcAft>
                <a:spcPts val="0"/>
              </a:spcAft>
              <a:buClr>
                <a:schemeClr val="accent5"/>
              </a:buClr>
              <a:buSzPts val="15000"/>
              <a:buNone/>
              <a:defRPr sz="15000">
                <a:solidFill>
                  <a:schemeClr val="accent5"/>
                </a:solidFill>
              </a:defRPr>
            </a:lvl3pPr>
            <a:lvl4pPr lvl="3" rtl="0" algn="ctr">
              <a:spcBef>
                <a:spcPts val="0"/>
              </a:spcBef>
              <a:spcAft>
                <a:spcPts val="0"/>
              </a:spcAft>
              <a:buClr>
                <a:schemeClr val="accent5"/>
              </a:buClr>
              <a:buSzPts val="15000"/>
              <a:buNone/>
              <a:defRPr sz="15000">
                <a:solidFill>
                  <a:schemeClr val="accent5"/>
                </a:solidFill>
              </a:defRPr>
            </a:lvl4pPr>
            <a:lvl5pPr lvl="4" rtl="0" algn="ctr">
              <a:spcBef>
                <a:spcPts val="0"/>
              </a:spcBef>
              <a:spcAft>
                <a:spcPts val="0"/>
              </a:spcAft>
              <a:buClr>
                <a:schemeClr val="accent5"/>
              </a:buClr>
              <a:buSzPts val="15000"/>
              <a:buNone/>
              <a:defRPr sz="15000">
                <a:solidFill>
                  <a:schemeClr val="accent5"/>
                </a:solidFill>
              </a:defRPr>
            </a:lvl5pPr>
            <a:lvl6pPr lvl="5" rtl="0" algn="ctr">
              <a:spcBef>
                <a:spcPts val="0"/>
              </a:spcBef>
              <a:spcAft>
                <a:spcPts val="0"/>
              </a:spcAft>
              <a:buClr>
                <a:schemeClr val="accent5"/>
              </a:buClr>
              <a:buSzPts val="15000"/>
              <a:buNone/>
              <a:defRPr sz="15000">
                <a:solidFill>
                  <a:schemeClr val="accent5"/>
                </a:solidFill>
              </a:defRPr>
            </a:lvl6pPr>
            <a:lvl7pPr lvl="6" rtl="0" algn="ctr">
              <a:spcBef>
                <a:spcPts val="0"/>
              </a:spcBef>
              <a:spcAft>
                <a:spcPts val="0"/>
              </a:spcAft>
              <a:buClr>
                <a:schemeClr val="accent5"/>
              </a:buClr>
              <a:buSzPts val="15000"/>
              <a:buNone/>
              <a:defRPr sz="15000">
                <a:solidFill>
                  <a:schemeClr val="accent5"/>
                </a:solidFill>
              </a:defRPr>
            </a:lvl7pPr>
            <a:lvl8pPr lvl="7" rtl="0" algn="ctr">
              <a:spcBef>
                <a:spcPts val="0"/>
              </a:spcBef>
              <a:spcAft>
                <a:spcPts val="0"/>
              </a:spcAft>
              <a:buClr>
                <a:schemeClr val="accent5"/>
              </a:buClr>
              <a:buSzPts val="15000"/>
              <a:buNone/>
              <a:defRPr sz="15000">
                <a:solidFill>
                  <a:schemeClr val="accent5"/>
                </a:solidFill>
              </a:defRPr>
            </a:lvl8pPr>
            <a:lvl9pPr lvl="8" rtl="0" algn="ctr">
              <a:spcBef>
                <a:spcPts val="0"/>
              </a:spcBef>
              <a:spcAft>
                <a:spcPts val="0"/>
              </a:spcAft>
              <a:buClr>
                <a:schemeClr val="accent5"/>
              </a:buClr>
              <a:buSzPts val="15000"/>
              <a:buNone/>
              <a:defRPr sz="15000">
                <a:solidFill>
                  <a:schemeClr val="accent5"/>
                </a:solidFill>
              </a:defRPr>
            </a:lvl9pPr>
          </a:lstStyle>
          <a:p/>
        </p:txBody>
      </p:sp>
      <p:sp>
        <p:nvSpPr>
          <p:cNvPr id="589" name="Google Shape;589;p9"/>
          <p:cNvSpPr txBox="1"/>
          <p:nvPr>
            <p:ph idx="1" type="subTitle"/>
          </p:nvPr>
        </p:nvSpPr>
        <p:spPr>
          <a:xfrm>
            <a:off x="1279525" y="3001100"/>
            <a:ext cx="4161900" cy="72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0" name="Shape 590"/>
        <p:cNvGrpSpPr/>
        <p:nvPr/>
      </p:nvGrpSpPr>
      <p:grpSpPr>
        <a:xfrm>
          <a:off x="0" y="0"/>
          <a:ext cx="0" cy="0"/>
          <a:chOff x="0" y="0"/>
          <a:chExt cx="0" cy="0"/>
        </a:xfrm>
      </p:grpSpPr>
      <p:sp>
        <p:nvSpPr>
          <p:cNvPr id="591" name="Google Shape;591;p10"/>
          <p:cNvSpPr/>
          <p:nvPr/>
        </p:nvSpPr>
        <p:spPr>
          <a:xfrm>
            <a:off x="65100" y="0"/>
            <a:ext cx="9013484" cy="446985"/>
          </a:xfrm>
          <a:custGeom>
            <a:rect b="b" l="l" r="r" t="t"/>
            <a:pathLst>
              <a:path extrusionOk="0" h="14000" w="282311">
                <a:moveTo>
                  <a:pt x="26218" y="0"/>
                </a:moveTo>
                <a:lnTo>
                  <a:pt x="24317" y="1619"/>
                </a:lnTo>
                <a:lnTo>
                  <a:pt x="26926" y="3358"/>
                </a:lnTo>
                <a:lnTo>
                  <a:pt x="26137" y="3743"/>
                </a:lnTo>
                <a:lnTo>
                  <a:pt x="25773" y="4673"/>
                </a:lnTo>
                <a:lnTo>
                  <a:pt x="26926" y="5725"/>
                </a:lnTo>
                <a:lnTo>
                  <a:pt x="26926" y="6049"/>
                </a:lnTo>
                <a:cubicBezTo>
                  <a:pt x="27655" y="6332"/>
                  <a:pt x="28160" y="7040"/>
                  <a:pt x="28160" y="7849"/>
                </a:cubicBezTo>
                <a:cubicBezTo>
                  <a:pt x="28160" y="8942"/>
                  <a:pt x="27270" y="9832"/>
                  <a:pt x="26178" y="9832"/>
                </a:cubicBezTo>
                <a:cubicBezTo>
                  <a:pt x="25106" y="9832"/>
                  <a:pt x="24215" y="8942"/>
                  <a:pt x="24215" y="7849"/>
                </a:cubicBezTo>
                <a:cubicBezTo>
                  <a:pt x="24215" y="7121"/>
                  <a:pt x="24620" y="6494"/>
                  <a:pt x="25227" y="6150"/>
                </a:cubicBezTo>
                <a:lnTo>
                  <a:pt x="24741" y="6069"/>
                </a:lnTo>
                <a:lnTo>
                  <a:pt x="24782" y="5725"/>
                </a:lnTo>
                <a:lnTo>
                  <a:pt x="25490" y="5725"/>
                </a:lnTo>
                <a:lnTo>
                  <a:pt x="25490" y="5037"/>
                </a:lnTo>
                <a:lnTo>
                  <a:pt x="22698" y="2853"/>
                </a:lnTo>
                <a:lnTo>
                  <a:pt x="19401" y="2853"/>
                </a:lnTo>
                <a:lnTo>
                  <a:pt x="19016" y="3116"/>
                </a:lnTo>
                <a:lnTo>
                  <a:pt x="19482" y="4046"/>
                </a:lnTo>
                <a:lnTo>
                  <a:pt x="19482" y="4936"/>
                </a:lnTo>
                <a:lnTo>
                  <a:pt x="19016" y="5563"/>
                </a:lnTo>
                <a:lnTo>
                  <a:pt x="19016" y="5867"/>
                </a:lnTo>
                <a:lnTo>
                  <a:pt x="19077" y="5887"/>
                </a:lnTo>
                <a:lnTo>
                  <a:pt x="19097" y="5887"/>
                </a:lnTo>
                <a:cubicBezTo>
                  <a:pt x="20169" y="5887"/>
                  <a:pt x="21060" y="6777"/>
                  <a:pt x="21060" y="7849"/>
                </a:cubicBezTo>
                <a:cubicBezTo>
                  <a:pt x="21060" y="8942"/>
                  <a:pt x="20169" y="9832"/>
                  <a:pt x="19097" y="9832"/>
                </a:cubicBezTo>
                <a:cubicBezTo>
                  <a:pt x="18005" y="9832"/>
                  <a:pt x="17115" y="8942"/>
                  <a:pt x="17115" y="7849"/>
                </a:cubicBezTo>
                <a:cubicBezTo>
                  <a:pt x="17115" y="7364"/>
                  <a:pt x="17317" y="6899"/>
                  <a:pt x="17620" y="6555"/>
                </a:cubicBezTo>
                <a:lnTo>
                  <a:pt x="17620" y="6555"/>
                </a:lnTo>
                <a:lnTo>
                  <a:pt x="17560" y="6575"/>
                </a:lnTo>
                <a:lnTo>
                  <a:pt x="17641" y="6534"/>
                </a:lnTo>
                <a:cubicBezTo>
                  <a:pt x="17802" y="6373"/>
                  <a:pt x="17964" y="6231"/>
                  <a:pt x="18167" y="6130"/>
                </a:cubicBezTo>
                <a:lnTo>
                  <a:pt x="17802" y="5361"/>
                </a:lnTo>
                <a:lnTo>
                  <a:pt x="17054" y="5219"/>
                </a:lnTo>
                <a:lnTo>
                  <a:pt x="17054" y="3338"/>
                </a:lnTo>
                <a:lnTo>
                  <a:pt x="16467" y="2853"/>
                </a:lnTo>
                <a:lnTo>
                  <a:pt x="13777" y="2853"/>
                </a:lnTo>
                <a:lnTo>
                  <a:pt x="13777" y="4107"/>
                </a:lnTo>
                <a:lnTo>
                  <a:pt x="12988" y="4107"/>
                </a:lnTo>
                <a:lnTo>
                  <a:pt x="12988" y="4633"/>
                </a:lnTo>
                <a:lnTo>
                  <a:pt x="13372" y="5139"/>
                </a:lnTo>
                <a:lnTo>
                  <a:pt x="12806" y="6130"/>
                </a:lnTo>
                <a:cubicBezTo>
                  <a:pt x="13493" y="6433"/>
                  <a:pt x="13959" y="7121"/>
                  <a:pt x="13959" y="7910"/>
                </a:cubicBezTo>
                <a:cubicBezTo>
                  <a:pt x="13959" y="9002"/>
                  <a:pt x="13089" y="9893"/>
                  <a:pt x="11996" y="9893"/>
                </a:cubicBezTo>
                <a:cubicBezTo>
                  <a:pt x="10904" y="9893"/>
                  <a:pt x="10034" y="9002"/>
                  <a:pt x="10034" y="7910"/>
                </a:cubicBezTo>
                <a:cubicBezTo>
                  <a:pt x="10034" y="6979"/>
                  <a:pt x="10681" y="6211"/>
                  <a:pt x="11531" y="6008"/>
                </a:cubicBezTo>
                <a:lnTo>
                  <a:pt x="11025" y="5179"/>
                </a:lnTo>
                <a:lnTo>
                  <a:pt x="11572" y="3925"/>
                </a:lnTo>
                <a:lnTo>
                  <a:pt x="11531" y="2853"/>
                </a:lnTo>
                <a:lnTo>
                  <a:pt x="10924" y="1902"/>
                </a:lnTo>
                <a:lnTo>
                  <a:pt x="9104" y="2327"/>
                </a:lnTo>
                <a:lnTo>
                  <a:pt x="9913" y="2853"/>
                </a:lnTo>
                <a:lnTo>
                  <a:pt x="5300" y="2853"/>
                </a:lnTo>
                <a:lnTo>
                  <a:pt x="4835" y="3176"/>
                </a:lnTo>
                <a:lnTo>
                  <a:pt x="5300" y="4107"/>
                </a:lnTo>
                <a:lnTo>
                  <a:pt x="5300" y="4997"/>
                </a:lnTo>
                <a:lnTo>
                  <a:pt x="4835" y="5624"/>
                </a:lnTo>
                <a:lnTo>
                  <a:pt x="4835" y="5928"/>
                </a:lnTo>
                <a:lnTo>
                  <a:pt x="4896" y="5948"/>
                </a:lnTo>
                <a:cubicBezTo>
                  <a:pt x="5988" y="5948"/>
                  <a:pt x="6858" y="6838"/>
                  <a:pt x="6858" y="7910"/>
                </a:cubicBezTo>
                <a:cubicBezTo>
                  <a:pt x="6858" y="9002"/>
                  <a:pt x="5988" y="9893"/>
                  <a:pt x="4896" y="9893"/>
                </a:cubicBezTo>
                <a:cubicBezTo>
                  <a:pt x="3803" y="9893"/>
                  <a:pt x="2933" y="9002"/>
                  <a:pt x="2933" y="7910"/>
                </a:cubicBezTo>
                <a:cubicBezTo>
                  <a:pt x="2933" y="7425"/>
                  <a:pt x="3115" y="6959"/>
                  <a:pt x="3439" y="6615"/>
                </a:cubicBezTo>
                <a:lnTo>
                  <a:pt x="3378" y="6615"/>
                </a:lnTo>
                <a:lnTo>
                  <a:pt x="3459" y="6595"/>
                </a:lnTo>
                <a:cubicBezTo>
                  <a:pt x="3601" y="6433"/>
                  <a:pt x="3783" y="6292"/>
                  <a:pt x="3985" y="6191"/>
                </a:cubicBezTo>
                <a:lnTo>
                  <a:pt x="3621" y="5402"/>
                </a:lnTo>
                <a:lnTo>
                  <a:pt x="2873" y="5280"/>
                </a:lnTo>
                <a:lnTo>
                  <a:pt x="2873" y="3399"/>
                </a:lnTo>
                <a:lnTo>
                  <a:pt x="1679" y="1801"/>
                </a:lnTo>
                <a:lnTo>
                  <a:pt x="1153" y="2853"/>
                </a:lnTo>
                <a:lnTo>
                  <a:pt x="0" y="2853"/>
                </a:lnTo>
                <a:lnTo>
                  <a:pt x="0" y="13999"/>
                </a:lnTo>
                <a:lnTo>
                  <a:pt x="282311" y="13999"/>
                </a:lnTo>
                <a:lnTo>
                  <a:pt x="282311" y="2853"/>
                </a:lnTo>
                <a:lnTo>
                  <a:pt x="278103" y="2853"/>
                </a:lnTo>
                <a:lnTo>
                  <a:pt x="277193" y="749"/>
                </a:lnTo>
                <a:lnTo>
                  <a:pt x="276525" y="2428"/>
                </a:lnTo>
                <a:lnTo>
                  <a:pt x="278265" y="4896"/>
                </a:lnTo>
                <a:lnTo>
                  <a:pt x="277779" y="5826"/>
                </a:lnTo>
                <a:lnTo>
                  <a:pt x="277840" y="5847"/>
                </a:lnTo>
                <a:lnTo>
                  <a:pt x="277860" y="5847"/>
                </a:lnTo>
                <a:cubicBezTo>
                  <a:pt x="278002" y="5847"/>
                  <a:pt x="278123" y="5867"/>
                  <a:pt x="278265" y="5887"/>
                </a:cubicBezTo>
                <a:cubicBezTo>
                  <a:pt x="278326" y="5907"/>
                  <a:pt x="278386" y="5907"/>
                  <a:pt x="278447" y="5928"/>
                </a:cubicBezTo>
                <a:cubicBezTo>
                  <a:pt x="278568" y="5968"/>
                  <a:pt x="278690" y="6029"/>
                  <a:pt x="278791" y="6089"/>
                </a:cubicBezTo>
                <a:cubicBezTo>
                  <a:pt x="279418" y="6413"/>
                  <a:pt x="279823" y="7060"/>
                  <a:pt x="279823" y="7809"/>
                </a:cubicBezTo>
                <a:cubicBezTo>
                  <a:pt x="279823" y="8557"/>
                  <a:pt x="279418" y="9205"/>
                  <a:pt x="278791" y="9549"/>
                </a:cubicBezTo>
                <a:cubicBezTo>
                  <a:pt x="278690" y="9609"/>
                  <a:pt x="278568" y="9650"/>
                  <a:pt x="278447" y="9690"/>
                </a:cubicBezTo>
                <a:cubicBezTo>
                  <a:pt x="278386" y="9710"/>
                  <a:pt x="278326" y="9731"/>
                  <a:pt x="278265" y="9731"/>
                </a:cubicBezTo>
                <a:cubicBezTo>
                  <a:pt x="278123" y="9771"/>
                  <a:pt x="278002" y="9771"/>
                  <a:pt x="277860" y="9771"/>
                </a:cubicBezTo>
                <a:cubicBezTo>
                  <a:pt x="277658" y="9771"/>
                  <a:pt x="277456" y="9751"/>
                  <a:pt x="277274" y="9690"/>
                </a:cubicBezTo>
                <a:cubicBezTo>
                  <a:pt x="276485" y="9447"/>
                  <a:pt x="275898" y="8699"/>
                  <a:pt x="275898" y="7809"/>
                </a:cubicBezTo>
                <a:cubicBezTo>
                  <a:pt x="275898" y="7688"/>
                  <a:pt x="275898" y="7566"/>
                  <a:pt x="275938" y="7445"/>
                </a:cubicBezTo>
                <a:cubicBezTo>
                  <a:pt x="275999" y="7101"/>
                  <a:pt x="276161" y="6777"/>
                  <a:pt x="276383" y="6514"/>
                </a:cubicBezTo>
                <a:lnTo>
                  <a:pt x="276343" y="6514"/>
                </a:lnTo>
                <a:lnTo>
                  <a:pt x="276424" y="6494"/>
                </a:lnTo>
                <a:cubicBezTo>
                  <a:pt x="276485" y="6413"/>
                  <a:pt x="276566" y="6332"/>
                  <a:pt x="276667" y="6271"/>
                </a:cubicBezTo>
                <a:cubicBezTo>
                  <a:pt x="276748" y="6191"/>
                  <a:pt x="276849" y="6130"/>
                  <a:pt x="276930" y="6089"/>
                </a:cubicBezTo>
                <a:lnTo>
                  <a:pt x="276566" y="5300"/>
                </a:lnTo>
                <a:lnTo>
                  <a:pt x="275837" y="5159"/>
                </a:lnTo>
                <a:lnTo>
                  <a:pt x="275837" y="3298"/>
                </a:lnTo>
                <a:lnTo>
                  <a:pt x="275291" y="2853"/>
                </a:lnTo>
                <a:lnTo>
                  <a:pt x="272540" y="2853"/>
                </a:lnTo>
                <a:lnTo>
                  <a:pt x="272540" y="4006"/>
                </a:lnTo>
                <a:lnTo>
                  <a:pt x="271751" y="4006"/>
                </a:lnTo>
                <a:lnTo>
                  <a:pt x="271751" y="4511"/>
                </a:lnTo>
                <a:lnTo>
                  <a:pt x="272155" y="5037"/>
                </a:lnTo>
                <a:lnTo>
                  <a:pt x="271751" y="5442"/>
                </a:lnTo>
                <a:lnTo>
                  <a:pt x="272742" y="5847"/>
                </a:lnTo>
                <a:lnTo>
                  <a:pt x="271589" y="6029"/>
                </a:lnTo>
                <a:cubicBezTo>
                  <a:pt x="271751" y="6110"/>
                  <a:pt x="271913" y="6211"/>
                  <a:pt x="272054" y="6332"/>
                </a:cubicBezTo>
                <a:cubicBezTo>
                  <a:pt x="272459" y="6676"/>
                  <a:pt x="272742" y="7222"/>
                  <a:pt x="272742" y="7809"/>
                </a:cubicBezTo>
                <a:cubicBezTo>
                  <a:pt x="272742" y="8760"/>
                  <a:pt x="272054" y="9549"/>
                  <a:pt x="271164" y="9731"/>
                </a:cubicBezTo>
                <a:cubicBezTo>
                  <a:pt x="271043" y="9771"/>
                  <a:pt x="270901" y="9771"/>
                  <a:pt x="270760" y="9771"/>
                </a:cubicBezTo>
                <a:lnTo>
                  <a:pt x="270557" y="9771"/>
                </a:lnTo>
                <a:cubicBezTo>
                  <a:pt x="269910" y="9710"/>
                  <a:pt x="269343" y="9306"/>
                  <a:pt x="269040" y="8760"/>
                </a:cubicBezTo>
                <a:cubicBezTo>
                  <a:pt x="268878" y="8476"/>
                  <a:pt x="268797" y="8153"/>
                  <a:pt x="268797" y="7809"/>
                </a:cubicBezTo>
                <a:cubicBezTo>
                  <a:pt x="268797" y="7121"/>
                  <a:pt x="269161" y="6514"/>
                  <a:pt x="269708" y="6150"/>
                </a:cubicBezTo>
                <a:cubicBezTo>
                  <a:pt x="269890" y="6049"/>
                  <a:pt x="270092" y="5948"/>
                  <a:pt x="270314" y="5907"/>
                </a:cubicBezTo>
                <a:lnTo>
                  <a:pt x="269788" y="5078"/>
                </a:lnTo>
                <a:lnTo>
                  <a:pt x="270355" y="3824"/>
                </a:lnTo>
                <a:lnTo>
                  <a:pt x="270314" y="2853"/>
                </a:lnTo>
                <a:lnTo>
                  <a:pt x="266531" y="2853"/>
                </a:lnTo>
                <a:lnTo>
                  <a:pt x="265115" y="1437"/>
                </a:lnTo>
                <a:lnTo>
                  <a:pt x="264792" y="2145"/>
                </a:lnTo>
                <a:lnTo>
                  <a:pt x="264043" y="2145"/>
                </a:lnTo>
                <a:lnTo>
                  <a:pt x="262566" y="4248"/>
                </a:lnTo>
                <a:lnTo>
                  <a:pt x="263962" y="5867"/>
                </a:lnTo>
                <a:lnTo>
                  <a:pt x="263942" y="5867"/>
                </a:lnTo>
                <a:cubicBezTo>
                  <a:pt x="264893" y="6008"/>
                  <a:pt x="265641" y="6818"/>
                  <a:pt x="265641" y="7809"/>
                </a:cubicBezTo>
                <a:cubicBezTo>
                  <a:pt x="265641" y="8760"/>
                  <a:pt x="264974" y="9549"/>
                  <a:pt x="264063" y="9731"/>
                </a:cubicBezTo>
                <a:cubicBezTo>
                  <a:pt x="263942" y="9771"/>
                  <a:pt x="263800" y="9771"/>
                  <a:pt x="263679" y="9771"/>
                </a:cubicBezTo>
                <a:lnTo>
                  <a:pt x="263477" y="9771"/>
                </a:lnTo>
                <a:cubicBezTo>
                  <a:pt x="263335" y="9751"/>
                  <a:pt x="263214" y="9731"/>
                  <a:pt x="263092" y="9690"/>
                </a:cubicBezTo>
                <a:cubicBezTo>
                  <a:pt x="263032" y="9670"/>
                  <a:pt x="262971" y="9650"/>
                  <a:pt x="262910" y="9630"/>
                </a:cubicBezTo>
                <a:cubicBezTo>
                  <a:pt x="262202" y="9326"/>
                  <a:pt x="261696" y="8618"/>
                  <a:pt x="261696" y="7809"/>
                </a:cubicBezTo>
                <a:cubicBezTo>
                  <a:pt x="261696" y="7445"/>
                  <a:pt x="261818" y="7101"/>
                  <a:pt x="261980" y="6797"/>
                </a:cubicBezTo>
                <a:cubicBezTo>
                  <a:pt x="262040" y="6716"/>
                  <a:pt x="262121" y="6615"/>
                  <a:pt x="262202" y="6534"/>
                </a:cubicBezTo>
                <a:lnTo>
                  <a:pt x="262182" y="6534"/>
                </a:lnTo>
                <a:lnTo>
                  <a:pt x="262121" y="5644"/>
                </a:lnTo>
                <a:lnTo>
                  <a:pt x="261474" y="5442"/>
                </a:lnTo>
                <a:lnTo>
                  <a:pt x="261474" y="3864"/>
                </a:lnTo>
                <a:lnTo>
                  <a:pt x="261939" y="3864"/>
                </a:lnTo>
                <a:lnTo>
                  <a:pt x="261939" y="2853"/>
                </a:lnTo>
                <a:lnTo>
                  <a:pt x="258864" y="2853"/>
                </a:lnTo>
                <a:lnTo>
                  <a:pt x="257792" y="3945"/>
                </a:lnTo>
                <a:lnTo>
                  <a:pt x="257792" y="6049"/>
                </a:lnTo>
                <a:lnTo>
                  <a:pt x="257529" y="6110"/>
                </a:lnTo>
                <a:cubicBezTo>
                  <a:pt x="258136" y="6433"/>
                  <a:pt x="258541" y="7081"/>
                  <a:pt x="258541" y="7809"/>
                </a:cubicBezTo>
                <a:cubicBezTo>
                  <a:pt x="258541" y="8618"/>
                  <a:pt x="258055" y="9326"/>
                  <a:pt x="257347" y="9630"/>
                </a:cubicBezTo>
                <a:cubicBezTo>
                  <a:pt x="257286" y="9650"/>
                  <a:pt x="257226" y="9670"/>
                  <a:pt x="257165" y="9690"/>
                </a:cubicBezTo>
                <a:cubicBezTo>
                  <a:pt x="257044" y="9731"/>
                  <a:pt x="256902" y="9751"/>
                  <a:pt x="256781" y="9771"/>
                </a:cubicBezTo>
                <a:lnTo>
                  <a:pt x="256376" y="9771"/>
                </a:lnTo>
                <a:cubicBezTo>
                  <a:pt x="256234" y="9751"/>
                  <a:pt x="256113" y="9731"/>
                  <a:pt x="255992" y="9690"/>
                </a:cubicBezTo>
                <a:cubicBezTo>
                  <a:pt x="255931" y="9670"/>
                  <a:pt x="255870" y="9650"/>
                  <a:pt x="255809" y="9630"/>
                </a:cubicBezTo>
                <a:cubicBezTo>
                  <a:pt x="255101" y="9326"/>
                  <a:pt x="254616" y="8618"/>
                  <a:pt x="254616" y="7809"/>
                </a:cubicBezTo>
                <a:cubicBezTo>
                  <a:pt x="254616" y="7303"/>
                  <a:pt x="254798" y="6838"/>
                  <a:pt x="255122" y="6494"/>
                </a:cubicBezTo>
                <a:lnTo>
                  <a:pt x="256983" y="4491"/>
                </a:lnTo>
                <a:lnTo>
                  <a:pt x="257509" y="2832"/>
                </a:lnTo>
                <a:lnTo>
                  <a:pt x="254474" y="1437"/>
                </a:lnTo>
                <a:lnTo>
                  <a:pt x="254009" y="2832"/>
                </a:lnTo>
                <a:lnTo>
                  <a:pt x="254009" y="2853"/>
                </a:lnTo>
                <a:lnTo>
                  <a:pt x="250226" y="2853"/>
                </a:lnTo>
                <a:lnTo>
                  <a:pt x="250226" y="3318"/>
                </a:lnTo>
                <a:lnTo>
                  <a:pt x="249437" y="3702"/>
                </a:lnTo>
                <a:lnTo>
                  <a:pt x="249073" y="4633"/>
                </a:lnTo>
                <a:lnTo>
                  <a:pt x="250226" y="5685"/>
                </a:lnTo>
                <a:lnTo>
                  <a:pt x="250226" y="5988"/>
                </a:lnTo>
                <a:cubicBezTo>
                  <a:pt x="250327" y="6029"/>
                  <a:pt x="250408" y="6069"/>
                  <a:pt x="250489" y="6130"/>
                </a:cubicBezTo>
                <a:cubicBezTo>
                  <a:pt x="250651" y="6231"/>
                  <a:pt x="250813" y="6352"/>
                  <a:pt x="250934" y="6474"/>
                </a:cubicBezTo>
                <a:cubicBezTo>
                  <a:pt x="251258" y="6838"/>
                  <a:pt x="251460" y="7303"/>
                  <a:pt x="251460" y="7809"/>
                </a:cubicBezTo>
                <a:cubicBezTo>
                  <a:pt x="251460" y="8011"/>
                  <a:pt x="251420" y="8213"/>
                  <a:pt x="251359" y="8396"/>
                </a:cubicBezTo>
                <a:cubicBezTo>
                  <a:pt x="251318" y="8517"/>
                  <a:pt x="251278" y="8638"/>
                  <a:pt x="251217" y="8760"/>
                </a:cubicBezTo>
                <a:cubicBezTo>
                  <a:pt x="251096" y="8982"/>
                  <a:pt x="250934" y="9164"/>
                  <a:pt x="250732" y="9326"/>
                </a:cubicBezTo>
                <a:cubicBezTo>
                  <a:pt x="250388" y="9609"/>
                  <a:pt x="249963" y="9771"/>
                  <a:pt x="249477" y="9771"/>
                </a:cubicBezTo>
                <a:cubicBezTo>
                  <a:pt x="248871" y="9771"/>
                  <a:pt x="248324" y="9508"/>
                  <a:pt x="247960" y="9063"/>
                </a:cubicBezTo>
                <a:cubicBezTo>
                  <a:pt x="247920" y="9023"/>
                  <a:pt x="247879" y="8962"/>
                  <a:pt x="247859" y="8922"/>
                </a:cubicBezTo>
                <a:cubicBezTo>
                  <a:pt x="247778" y="8800"/>
                  <a:pt x="247717" y="8699"/>
                  <a:pt x="247677" y="8578"/>
                </a:cubicBezTo>
                <a:cubicBezTo>
                  <a:pt x="247576" y="8335"/>
                  <a:pt x="247515" y="8092"/>
                  <a:pt x="247515" y="7809"/>
                </a:cubicBezTo>
                <a:cubicBezTo>
                  <a:pt x="247515" y="7728"/>
                  <a:pt x="247515" y="7627"/>
                  <a:pt x="247535" y="7546"/>
                </a:cubicBezTo>
                <a:cubicBezTo>
                  <a:pt x="247576" y="7182"/>
                  <a:pt x="247738" y="6858"/>
                  <a:pt x="247940" y="6595"/>
                </a:cubicBezTo>
                <a:cubicBezTo>
                  <a:pt x="248102" y="6393"/>
                  <a:pt x="248304" y="6231"/>
                  <a:pt x="248527" y="6110"/>
                </a:cubicBezTo>
                <a:lnTo>
                  <a:pt x="248041" y="6029"/>
                </a:lnTo>
                <a:lnTo>
                  <a:pt x="248082" y="5685"/>
                </a:lnTo>
                <a:lnTo>
                  <a:pt x="248790" y="5685"/>
                </a:lnTo>
                <a:lnTo>
                  <a:pt x="248790" y="4997"/>
                </a:lnTo>
                <a:lnTo>
                  <a:pt x="247151" y="1194"/>
                </a:lnTo>
                <a:lnTo>
                  <a:pt x="246059" y="2853"/>
                </a:lnTo>
                <a:lnTo>
                  <a:pt x="242640" y="2853"/>
                </a:lnTo>
                <a:lnTo>
                  <a:pt x="242316" y="3075"/>
                </a:lnTo>
                <a:lnTo>
                  <a:pt x="242781" y="4006"/>
                </a:lnTo>
                <a:lnTo>
                  <a:pt x="242781" y="4896"/>
                </a:lnTo>
                <a:lnTo>
                  <a:pt x="242316" y="5523"/>
                </a:lnTo>
                <a:lnTo>
                  <a:pt x="242316" y="5826"/>
                </a:lnTo>
                <a:lnTo>
                  <a:pt x="242377" y="5847"/>
                </a:lnTo>
                <a:lnTo>
                  <a:pt x="242397" y="5847"/>
                </a:lnTo>
                <a:cubicBezTo>
                  <a:pt x="242518" y="5847"/>
                  <a:pt x="242660" y="5867"/>
                  <a:pt x="242781" y="5887"/>
                </a:cubicBezTo>
                <a:cubicBezTo>
                  <a:pt x="242842" y="5907"/>
                  <a:pt x="242903" y="5907"/>
                  <a:pt x="242963" y="5928"/>
                </a:cubicBezTo>
                <a:cubicBezTo>
                  <a:pt x="243105" y="5968"/>
                  <a:pt x="243206" y="6029"/>
                  <a:pt x="243328" y="6089"/>
                </a:cubicBezTo>
                <a:cubicBezTo>
                  <a:pt x="243934" y="6413"/>
                  <a:pt x="244359" y="7060"/>
                  <a:pt x="244359" y="7809"/>
                </a:cubicBezTo>
                <a:cubicBezTo>
                  <a:pt x="244359" y="8557"/>
                  <a:pt x="243934" y="9205"/>
                  <a:pt x="243328" y="9549"/>
                </a:cubicBezTo>
                <a:cubicBezTo>
                  <a:pt x="243206" y="9609"/>
                  <a:pt x="243105" y="9650"/>
                  <a:pt x="242963" y="9690"/>
                </a:cubicBezTo>
                <a:cubicBezTo>
                  <a:pt x="242903" y="9710"/>
                  <a:pt x="242842" y="9731"/>
                  <a:pt x="242781" y="9731"/>
                </a:cubicBezTo>
                <a:cubicBezTo>
                  <a:pt x="242660" y="9771"/>
                  <a:pt x="242518" y="9771"/>
                  <a:pt x="242397" y="9771"/>
                </a:cubicBezTo>
                <a:cubicBezTo>
                  <a:pt x="242174" y="9771"/>
                  <a:pt x="241992" y="9751"/>
                  <a:pt x="241810" y="9690"/>
                </a:cubicBezTo>
                <a:cubicBezTo>
                  <a:pt x="241001" y="9447"/>
                  <a:pt x="240414" y="8699"/>
                  <a:pt x="240414" y="7809"/>
                </a:cubicBezTo>
                <a:cubicBezTo>
                  <a:pt x="240414" y="7566"/>
                  <a:pt x="240475" y="7323"/>
                  <a:pt x="240556" y="7101"/>
                </a:cubicBezTo>
                <a:cubicBezTo>
                  <a:pt x="240637" y="6878"/>
                  <a:pt x="240758" y="6696"/>
                  <a:pt x="240920" y="6514"/>
                </a:cubicBezTo>
                <a:lnTo>
                  <a:pt x="240859" y="6514"/>
                </a:lnTo>
                <a:lnTo>
                  <a:pt x="240940" y="6494"/>
                </a:lnTo>
                <a:cubicBezTo>
                  <a:pt x="241021" y="6413"/>
                  <a:pt x="241102" y="6332"/>
                  <a:pt x="241183" y="6271"/>
                </a:cubicBezTo>
                <a:cubicBezTo>
                  <a:pt x="241264" y="6191"/>
                  <a:pt x="241365" y="6130"/>
                  <a:pt x="241466" y="6089"/>
                </a:cubicBezTo>
                <a:lnTo>
                  <a:pt x="241102" y="5300"/>
                </a:lnTo>
                <a:lnTo>
                  <a:pt x="240354" y="5159"/>
                </a:lnTo>
                <a:lnTo>
                  <a:pt x="240354" y="3298"/>
                </a:lnTo>
                <a:lnTo>
                  <a:pt x="239828" y="2853"/>
                </a:lnTo>
                <a:lnTo>
                  <a:pt x="237076" y="2853"/>
                </a:lnTo>
                <a:lnTo>
                  <a:pt x="237076" y="4006"/>
                </a:lnTo>
                <a:lnTo>
                  <a:pt x="236287" y="4006"/>
                </a:lnTo>
                <a:lnTo>
                  <a:pt x="236287" y="4511"/>
                </a:lnTo>
                <a:lnTo>
                  <a:pt x="236672" y="5037"/>
                </a:lnTo>
                <a:lnTo>
                  <a:pt x="236550" y="5786"/>
                </a:lnTo>
                <a:lnTo>
                  <a:pt x="236105" y="6029"/>
                </a:lnTo>
                <a:cubicBezTo>
                  <a:pt x="236368" y="6150"/>
                  <a:pt x="236591" y="6312"/>
                  <a:pt x="236773" y="6514"/>
                </a:cubicBezTo>
                <a:cubicBezTo>
                  <a:pt x="237076" y="6858"/>
                  <a:pt x="237258" y="7323"/>
                  <a:pt x="237258" y="7809"/>
                </a:cubicBezTo>
                <a:cubicBezTo>
                  <a:pt x="237258" y="8699"/>
                  <a:pt x="236672" y="9447"/>
                  <a:pt x="235883" y="9690"/>
                </a:cubicBezTo>
                <a:cubicBezTo>
                  <a:pt x="235701" y="9751"/>
                  <a:pt x="235498" y="9771"/>
                  <a:pt x="235296" y="9771"/>
                </a:cubicBezTo>
                <a:cubicBezTo>
                  <a:pt x="234952" y="9771"/>
                  <a:pt x="234629" y="9690"/>
                  <a:pt x="234345" y="9549"/>
                </a:cubicBezTo>
                <a:cubicBezTo>
                  <a:pt x="233738" y="9205"/>
                  <a:pt x="233334" y="8557"/>
                  <a:pt x="233334" y="7809"/>
                </a:cubicBezTo>
                <a:cubicBezTo>
                  <a:pt x="233334" y="6878"/>
                  <a:pt x="233981" y="6110"/>
                  <a:pt x="234831" y="5907"/>
                </a:cubicBezTo>
                <a:lnTo>
                  <a:pt x="234325" y="5078"/>
                </a:lnTo>
                <a:lnTo>
                  <a:pt x="234871" y="3824"/>
                </a:lnTo>
                <a:lnTo>
                  <a:pt x="234831" y="2853"/>
                </a:lnTo>
                <a:lnTo>
                  <a:pt x="227487" y="2853"/>
                </a:lnTo>
                <a:lnTo>
                  <a:pt x="227487" y="3601"/>
                </a:lnTo>
                <a:lnTo>
                  <a:pt x="228317" y="4350"/>
                </a:lnTo>
                <a:lnTo>
                  <a:pt x="228317" y="5240"/>
                </a:lnTo>
                <a:lnTo>
                  <a:pt x="228863" y="5968"/>
                </a:lnTo>
                <a:cubicBezTo>
                  <a:pt x="229126" y="6069"/>
                  <a:pt x="229369" y="6211"/>
                  <a:pt x="229551" y="6393"/>
                </a:cubicBezTo>
                <a:cubicBezTo>
                  <a:pt x="229753" y="6595"/>
                  <a:pt x="229915" y="6818"/>
                  <a:pt x="230016" y="7081"/>
                </a:cubicBezTo>
                <a:cubicBezTo>
                  <a:pt x="230117" y="7323"/>
                  <a:pt x="230178" y="7586"/>
                  <a:pt x="230178" y="7849"/>
                </a:cubicBezTo>
                <a:cubicBezTo>
                  <a:pt x="230178" y="8881"/>
                  <a:pt x="229409" y="9710"/>
                  <a:pt x="228418" y="9812"/>
                </a:cubicBezTo>
                <a:cubicBezTo>
                  <a:pt x="228357" y="9832"/>
                  <a:pt x="228276" y="9832"/>
                  <a:pt x="228216" y="9832"/>
                </a:cubicBezTo>
                <a:cubicBezTo>
                  <a:pt x="228114" y="9832"/>
                  <a:pt x="228013" y="9812"/>
                  <a:pt x="227912" y="9812"/>
                </a:cubicBezTo>
                <a:cubicBezTo>
                  <a:pt x="227710" y="9771"/>
                  <a:pt x="227528" y="9710"/>
                  <a:pt x="227346" y="9630"/>
                </a:cubicBezTo>
                <a:cubicBezTo>
                  <a:pt x="227103" y="9508"/>
                  <a:pt x="226860" y="9326"/>
                  <a:pt x="226678" y="9083"/>
                </a:cubicBezTo>
                <a:cubicBezTo>
                  <a:pt x="226577" y="8942"/>
                  <a:pt x="226476" y="8780"/>
                  <a:pt x="226395" y="8598"/>
                </a:cubicBezTo>
                <a:cubicBezTo>
                  <a:pt x="226334" y="8476"/>
                  <a:pt x="226294" y="8355"/>
                  <a:pt x="226274" y="8213"/>
                </a:cubicBezTo>
                <a:cubicBezTo>
                  <a:pt x="226253" y="8092"/>
                  <a:pt x="226233" y="7950"/>
                  <a:pt x="226233" y="7809"/>
                </a:cubicBezTo>
                <a:cubicBezTo>
                  <a:pt x="226233" y="7242"/>
                  <a:pt x="226476" y="6716"/>
                  <a:pt x="226880" y="6373"/>
                </a:cubicBezTo>
                <a:lnTo>
                  <a:pt x="226820" y="6373"/>
                </a:lnTo>
                <a:lnTo>
                  <a:pt x="226880" y="6110"/>
                </a:lnTo>
                <a:lnTo>
                  <a:pt x="226172" y="5685"/>
                </a:lnTo>
                <a:lnTo>
                  <a:pt x="226172" y="4815"/>
                </a:lnTo>
                <a:lnTo>
                  <a:pt x="226395" y="4350"/>
                </a:lnTo>
                <a:lnTo>
                  <a:pt x="226557" y="2853"/>
                </a:lnTo>
                <a:lnTo>
                  <a:pt x="223441" y="2853"/>
                </a:lnTo>
                <a:lnTo>
                  <a:pt x="222329" y="4006"/>
                </a:lnTo>
                <a:lnTo>
                  <a:pt x="222329" y="6110"/>
                </a:lnTo>
                <a:lnTo>
                  <a:pt x="222066" y="6150"/>
                </a:lnTo>
                <a:cubicBezTo>
                  <a:pt x="222673" y="6474"/>
                  <a:pt x="223097" y="7121"/>
                  <a:pt x="223097" y="7849"/>
                </a:cubicBezTo>
                <a:cubicBezTo>
                  <a:pt x="223097" y="8679"/>
                  <a:pt x="222592" y="9367"/>
                  <a:pt x="221884" y="9670"/>
                </a:cubicBezTo>
                <a:cubicBezTo>
                  <a:pt x="221823" y="9690"/>
                  <a:pt x="221762" y="9710"/>
                  <a:pt x="221702" y="9731"/>
                </a:cubicBezTo>
                <a:cubicBezTo>
                  <a:pt x="221580" y="9771"/>
                  <a:pt x="221459" y="9812"/>
                  <a:pt x="221317" y="9812"/>
                </a:cubicBezTo>
                <a:cubicBezTo>
                  <a:pt x="221256" y="9832"/>
                  <a:pt x="221196" y="9832"/>
                  <a:pt x="221115" y="9832"/>
                </a:cubicBezTo>
                <a:cubicBezTo>
                  <a:pt x="221054" y="9832"/>
                  <a:pt x="220993" y="9832"/>
                  <a:pt x="220913" y="9812"/>
                </a:cubicBezTo>
                <a:cubicBezTo>
                  <a:pt x="220791" y="9812"/>
                  <a:pt x="220670" y="9771"/>
                  <a:pt x="220528" y="9731"/>
                </a:cubicBezTo>
                <a:cubicBezTo>
                  <a:pt x="220468" y="9710"/>
                  <a:pt x="220407" y="9690"/>
                  <a:pt x="220366" y="9670"/>
                </a:cubicBezTo>
                <a:cubicBezTo>
                  <a:pt x="219658" y="9367"/>
                  <a:pt x="219153" y="8679"/>
                  <a:pt x="219153" y="7849"/>
                </a:cubicBezTo>
                <a:cubicBezTo>
                  <a:pt x="219153" y="7607"/>
                  <a:pt x="219213" y="7364"/>
                  <a:pt x="219294" y="7141"/>
                </a:cubicBezTo>
                <a:cubicBezTo>
                  <a:pt x="219375" y="6919"/>
                  <a:pt x="219517" y="6716"/>
                  <a:pt x="219658" y="6534"/>
                </a:cubicBezTo>
                <a:lnTo>
                  <a:pt x="220609" y="5847"/>
                </a:lnTo>
                <a:lnTo>
                  <a:pt x="220447" y="1902"/>
                </a:lnTo>
                <a:cubicBezTo>
                  <a:pt x="220447" y="1902"/>
                  <a:pt x="220306" y="2387"/>
                  <a:pt x="219800" y="2630"/>
                </a:cubicBezTo>
                <a:cubicBezTo>
                  <a:pt x="219372" y="2818"/>
                  <a:pt x="219132" y="2833"/>
                  <a:pt x="219069" y="2833"/>
                </a:cubicBezTo>
                <a:cubicBezTo>
                  <a:pt x="219057" y="2833"/>
                  <a:pt x="219051" y="2832"/>
                  <a:pt x="219051" y="2832"/>
                </a:cubicBezTo>
                <a:lnTo>
                  <a:pt x="219051" y="2853"/>
                </a:lnTo>
                <a:lnTo>
                  <a:pt x="214783" y="2853"/>
                </a:lnTo>
                <a:lnTo>
                  <a:pt x="214055" y="0"/>
                </a:lnTo>
                <a:lnTo>
                  <a:pt x="212173" y="1619"/>
                </a:lnTo>
                <a:lnTo>
                  <a:pt x="214783" y="3358"/>
                </a:lnTo>
                <a:lnTo>
                  <a:pt x="213994" y="3743"/>
                </a:lnTo>
                <a:lnTo>
                  <a:pt x="213610" y="4673"/>
                </a:lnTo>
                <a:lnTo>
                  <a:pt x="214783" y="5725"/>
                </a:lnTo>
                <a:lnTo>
                  <a:pt x="214783" y="6049"/>
                </a:lnTo>
                <a:cubicBezTo>
                  <a:pt x="214864" y="6069"/>
                  <a:pt x="214945" y="6130"/>
                  <a:pt x="215026" y="6170"/>
                </a:cubicBezTo>
                <a:cubicBezTo>
                  <a:pt x="215208" y="6271"/>
                  <a:pt x="215349" y="6393"/>
                  <a:pt x="215471" y="6534"/>
                </a:cubicBezTo>
                <a:cubicBezTo>
                  <a:pt x="215794" y="6878"/>
                  <a:pt x="215997" y="7344"/>
                  <a:pt x="215997" y="7849"/>
                </a:cubicBezTo>
                <a:cubicBezTo>
                  <a:pt x="215997" y="8335"/>
                  <a:pt x="215835" y="8780"/>
                  <a:pt x="215552" y="9104"/>
                </a:cubicBezTo>
                <a:cubicBezTo>
                  <a:pt x="215471" y="9205"/>
                  <a:pt x="215370" y="9306"/>
                  <a:pt x="215289" y="9387"/>
                </a:cubicBezTo>
                <a:cubicBezTo>
                  <a:pt x="215228" y="9407"/>
                  <a:pt x="215187" y="9447"/>
                  <a:pt x="215127" y="9488"/>
                </a:cubicBezTo>
                <a:cubicBezTo>
                  <a:pt x="215026" y="9569"/>
                  <a:pt x="214904" y="9630"/>
                  <a:pt x="214803" y="9670"/>
                </a:cubicBezTo>
                <a:cubicBezTo>
                  <a:pt x="214742" y="9690"/>
                  <a:pt x="214682" y="9710"/>
                  <a:pt x="214621" y="9731"/>
                </a:cubicBezTo>
                <a:cubicBezTo>
                  <a:pt x="214500" y="9771"/>
                  <a:pt x="214358" y="9812"/>
                  <a:pt x="214237" y="9812"/>
                </a:cubicBezTo>
                <a:cubicBezTo>
                  <a:pt x="214156" y="9832"/>
                  <a:pt x="214095" y="9832"/>
                  <a:pt x="214034" y="9832"/>
                </a:cubicBezTo>
                <a:cubicBezTo>
                  <a:pt x="213630" y="9832"/>
                  <a:pt x="213245" y="9710"/>
                  <a:pt x="212922" y="9488"/>
                </a:cubicBezTo>
                <a:cubicBezTo>
                  <a:pt x="212396" y="9144"/>
                  <a:pt x="212052" y="8537"/>
                  <a:pt x="212052" y="7849"/>
                </a:cubicBezTo>
                <a:cubicBezTo>
                  <a:pt x="212052" y="7222"/>
                  <a:pt x="212375" y="6636"/>
                  <a:pt x="212861" y="6292"/>
                </a:cubicBezTo>
                <a:cubicBezTo>
                  <a:pt x="212922" y="6231"/>
                  <a:pt x="213003" y="6191"/>
                  <a:pt x="213084" y="6150"/>
                </a:cubicBezTo>
                <a:lnTo>
                  <a:pt x="212578" y="6069"/>
                </a:lnTo>
                <a:lnTo>
                  <a:pt x="212638" y="5725"/>
                </a:lnTo>
                <a:lnTo>
                  <a:pt x="213326" y="5725"/>
                </a:lnTo>
                <a:lnTo>
                  <a:pt x="213326" y="5037"/>
                </a:lnTo>
                <a:lnTo>
                  <a:pt x="210535" y="2853"/>
                </a:lnTo>
                <a:lnTo>
                  <a:pt x="207237" y="2853"/>
                </a:lnTo>
                <a:lnTo>
                  <a:pt x="206853" y="3116"/>
                </a:lnTo>
                <a:lnTo>
                  <a:pt x="207318" y="4046"/>
                </a:lnTo>
                <a:lnTo>
                  <a:pt x="207318" y="4936"/>
                </a:lnTo>
                <a:lnTo>
                  <a:pt x="206853" y="5563"/>
                </a:lnTo>
                <a:lnTo>
                  <a:pt x="206853" y="5867"/>
                </a:lnTo>
                <a:lnTo>
                  <a:pt x="206913" y="5887"/>
                </a:lnTo>
                <a:lnTo>
                  <a:pt x="206934" y="5887"/>
                </a:lnTo>
                <a:cubicBezTo>
                  <a:pt x="207399" y="5887"/>
                  <a:pt x="207844" y="6069"/>
                  <a:pt x="208188" y="6332"/>
                </a:cubicBezTo>
                <a:cubicBezTo>
                  <a:pt x="208370" y="6494"/>
                  <a:pt x="208552" y="6696"/>
                  <a:pt x="208673" y="6919"/>
                </a:cubicBezTo>
                <a:cubicBezTo>
                  <a:pt x="208734" y="7040"/>
                  <a:pt x="208775" y="7141"/>
                  <a:pt x="208815" y="7283"/>
                </a:cubicBezTo>
                <a:cubicBezTo>
                  <a:pt x="208876" y="7465"/>
                  <a:pt x="208896" y="7647"/>
                  <a:pt x="208896" y="7849"/>
                </a:cubicBezTo>
                <a:cubicBezTo>
                  <a:pt x="208896" y="8072"/>
                  <a:pt x="208876" y="8254"/>
                  <a:pt x="208815" y="8436"/>
                </a:cubicBezTo>
                <a:cubicBezTo>
                  <a:pt x="208775" y="8557"/>
                  <a:pt x="208734" y="8679"/>
                  <a:pt x="208673" y="8800"/>
                </a:cubicBezTo>
                <a:cubicBezTo>
                  <a:pt x="208552" y="9023"/>
                  <a:pt x="208370" y="9225"/>
                  <a:pt x="208188" y="9387"/>
                </a:cubicBezTo>
                <a:cubicBezTo>
                  <a:pt x="207844" y="9650"/>
                  <a:pt x="207399" y="9832"/>
                  <a:pt x="206934" y="9832"/>
                </a:cubicBezTo>
                <a:cubicBezTo>
                  <a:pt x="206731" y="9832"/>
                  <a:pt x="206529" y="9791"/>
                  <a:pt x="206347" y="9731"/>
                </a:cubicBezTo>
                <a:cubicBezTo>
                  <a:pt x="205538" y="9488"/>
                  <a:pt x="204971" y="8739"/>
                  <a:pt x="204971" y="7849"/>
                </a:cubicBezTo>
                <a:cubicBezTo>
                  <a:pt x="204971" y="7728"/>
                  <a:pt x="204971" y="7607"/>
                  <a:pt x="204991" y="7485"/>
                </a:cubicBezTo>
                <a:cubicBezTo>
                  <a:pt x="205072" y="7141"/>
                  <a:pt x="205234" y="6818"/>
                  <a:pt x="205457" y="6555"/>
                </a:cubicBezTo>
                <a:lnTo>
                  <a:pt x="205457" y="6555"/>
                </a:lnTo>
                <a:lnTo>
                  <a:pt x="205497" y="6534"/>
                </a:lnTo>
                <a:cubicBezTo>
                  <a:pt x="205639" y="6373"/>
                  <a:pt x="205821" y="6231"/>
                  <a:pt x="206003" y="6130"/>
                </a:cubicBezTo>
                <a:lnTo>
                  <a:pt x="205639" y="5361"/>
                </a:lnTo>
                <a:lnTo>
                  <a:pt x="204890" y="5219"/>
                </a:lnTo>
                <a:lnTo>
                  <a:pt x="204890" y="3338"/>
                </a:lnTo>
                <a:lnTo>
                  <a:pt x="204324" y="2853"/>
                </a:lnTo>
                <a:lnTo>
                  <a:pt x="201613" y="2853"/>
                </a:lnTo>
                <a:lnTo>
                  <a:pt x="201613" y="4107"/>
                </a:lnTo>
                <a:lnTo>
                  <a:pt x="200824" y="4107"/>
                </a:lnTo>
                <a:lnTo>
                  <a:pt x="200824" y="4633"/>
                </a:lnTo>
                <a:lnTo>
                  <a:pt x="201229" y="5139"/>
                </a:lnTo>
                <a:lnTo>
                  <a:pt x="200642" y="6130"/>
                </a:lnTo>
                <a:cubicBezTo>
                  <a:pt x="201168" y="6352"/>
                  <a:pt x="201552" y="6797"/>
                  <a:pt x="201714" y="7344"/>
                </a:cubicBezTo>
                <a:cubicBezTo>
                  <a:pt x="201775" y="7526"/>
                  <a:pt x="201815" y="7708"/>
                  <a:pt x="201815" y="7910"/>
                </a:cubicBezTo>
                <a:cubicBezTo>
                  <a:pt x="201815" y="8112"/>
                  <a:pt x="201775" y="8315"/>
                  <a:pt x="201714" y="8497"/>
                </a:cubicBezTo>
                <a:cubicBezTo>
                  <a:pt x="201674" y="8618"/>
                  <a:pt x="201633" y="8739"/>
                  <a:pt x="201573" y="8861"/>
                </a:cubicBezTo>
                <a:cubicBezTo>
                  <a:pt x="201451" y="9083"/>
                  <a:pt x="201289" y="9265"/>
                  <a:pt x="201087" y="9427"/>
                </a:cubicBezTo>
                <a:cubicBezTo>
                  <a:pt x="200743" y="9710"/>
                  <a:pt x="200318" y="9893"/>
                  <a:pt x="199833" y="9893"/>
                </a:cubicBezTo>
                <a:cubicBezTo>
                  <a:pt x="199631" y="9893"/>
                  <a:pt x="199428" y="9852"/>
                  <a:pt x="199246" y="9791"/>
                </a:cubicBezTo>
                <a:cubicBezTo>
                  <a:pt x="198457" y="9549"/>
                  <a:pt x="197871" y="8800"/>
                  <a:pt x="197871" y="7910"/>
                </a:cubicBezTo>
                <a:cubicBezTo>
                  <a:pt x="197871" y="6979"/>
                  <a:pt x="198518" y="6211"/>
                  <a:pt x="199388" y="6008"/>
                </a:cubicBezTo>
                <a:lnTo>
                  <a:pt x="198862" y="5179"/>
                </a:lnTo>
                <a:lnTo>
                  <a:pt x="199428" y="3925"/>
                </a:lnTo>
                <a:lnTo>
                  <a:pt x="199388" y="2853"/>
                </a:lnTo>
                <a:lnTo>
                  <a:pt x="198761" y="1902"/>
                </a:lnTo>
                <a:lnTo>
                  <a:pt x="196940" y="2327"/>
                </a:lnTo>
                <a:lnTo>
                  <a:pt x="197749" y="2853"/>
                </a:lnTo>
                <a:lnTo>
                  <a:pt x="193137" y="2853"/>
                </a:lnTo>
                <a:lnTo>
                  <a:pt x="192671" y="3176"/>
                </a:lnTo>
                <a:lnTo>
                  <a:pt x="193137" y="4107"/>
                </a:lnTo>
                <a:lnTo>
                  <a:pt x="193137" y="4997"/>
                </a:lnTo>
                <a:lnTo>
                  <a:pt x="192671" y="5624"/>
                </a:lnTo>
                <a:lnTo>
                  <a:pt x="192671" y="5928"/>
                </a:lnTo>
                <a:lnTo>
                  <a:pt x="192732" y="5948"/>
                </a:lnTo>
                <a:lnTo>
                  <a:pt x="192752" y="5948"/>
                </a:lnTo>
                <a:cubicBezTo>
                  <a:pt x="192955" y="5948"/>
                  <a:pt x="193137" y="5988"/>
                  <a:pt x="193319" y="6029"/>
                </a:cubicBezTo>
                <a:cubicBezTo>
                  <a:pt x="193400" y="6049"/>
                  <a:pt x="193460" y="6069"/>
                  <a:pt x="193501" y="6110"/>
                </a:cubicBezTo>
                <a:cubicBezTo>
                  <a:pt x="194209" y="6393"/>
                  <a:pt x="194715" y="7101"/>
                  <a:pt x="194715" y="7910"/>
                </a:cubicBezTo>
                <a:cubicBezTo>
                  <a:pt x="194715" y="8739"/>
                  <a:pt x="194209" y="9427"/>
                  <a:pt x="193501" y="9731"/>
                </a:cubicBezTo>
                <a:cubicBezTo>
                  <a:pt x="193460" y="9751"/>
                  <a:pt x="193400" y="9771"/>
                  <a:pt x="193319" y="9791"/>
                </a:cubicBezTo>
                <a:cubicBezTo>
                  <a:pt x="193137" y="9852"/>
                  <a:pt x="192955" y="9893"/>
                  <a:pt x="192752" y="9893"/>
                </a:cubicBezTo>
                <a:cubicBezTo>
                  <a:pt x="192611" y="9893"/>
                  <a:pt x="192469" y="9872"/>
                  <a:pt x="192348" y="9852"/>
                </a:cubicBezTo>
                <a:cubicBezTo>
                  <a:pt x="191458" y="9650"/>
                  <a:pt x="190770" y="8861"/>
                  <a:pt x="190770" y="7910"/>
                </a:cubicBezTo>
                <a:cubicBezTo>
                  <a:pt x="190770" y="7789"/>
                  <a:pt x="190790" y="7667"/>
                  <a:pt x="190810" y="7546"/>
                </a:cubicBezTo>
                <a:cubicBezTo>
                  <a:pt x="190871" y="7202"/>
                  <a:pt x="191053" y="6878"/>
                  <a:pt x="191275" y="6615"/>
                </a:cubicBezTo>
                <a:lnTo>
                  <a:pt x="191215" y="6615"/>
                </a:lnTo>
                <a:lnTo>
                  <a:pt x="191296" y="6595"/>
                </a:lnTo>
                <a:cubicBezTo>
                  <a:pt x="191377" y="6514"/>
                  <a:pt x="191458" y="6433"/>
                  <a:pt x="191538" y="6373"/>
                </a:cubicBezTo>
                <a:cubicBezTo>
                  <a:pt x="191619" y="6292"/>
                  <a:pt x="191721" y="6231"/>
                  <a:pt x="191822" y="6191"/>
                </a:cubicBezTo>
                <a:lnTo>
                  <a:pt x="191458" y="5402"/>
                </a:lnTo>
                <a:lnTo>
                  <a:pt x="190709" y="5280"/>
                </a:lnTo>
                <a:lnTo>
                  <a:pt x="190709" y="3399"/>
                </a:lnTo>
                <a:lnTo>
                  <a:pt x="189515" y="1801"/>
                </a:lnTo>
                <a:lnTo>
                  <a:pt x="188989" y="2853"/>
                </a:lnTo>
                <a:lnTo>
                  <a:pt x="184074" y="2853"/>
                </a:lnTo>
                <a:lnTo>
                  <a:pt x="183163" y="749"/>
                </a:lnTo>
                <a:lnTo>
                  <a:pt x="182475" y="2428"/>
                </a:lnTo>
                <a:lnTo>
                  <a:pt x="184215" y="4896"/>
                </a:lnTo>
                <a:lnTo>
                  <a:pt x="183750" y="5826"/>
                </a:lnTo>
                <a:lnTo>
                  <a:pt x="183811" y="5847"/>
                </a:lnTo>
                <a:lnTo>
                  <a:pt x="183831" y="5847"/>
                </a:lnTo>
                <a:cubicBezTo>
                  <a:pt x="183952" y="5847"/>
                  <a:pt x="184094" y="5867"/>
                  <a:pt x="184215" y="5887"/>
                </a:cubicBezTo>
                <a:cubicBezTo>
                  <a:pt x="184276" y="5907"/>
                  <a:pt x="184337" y="5907"/>
                  <a:pt x="184397" y="5928"/>
                </a:cubicBezTo>
                <a:cubicBezTo>
                  <a:pt x="184539" y="5968"/>
                  <a:pt x="184640" y="6029"/>
                  <a:pt x="184761" y="6089"/>
                </a:cubicBezTo>
                <a:cubicBezTo>
                  <a:pt x="185368" y="6413"/>
                  <a:pt x="185793" y="7060"/>
                  <a:pt x="185793" y="7809"/>
                </a:cubicBezTo>
                <a:cubicBezTo>
                  <a:pt x="185793" y="8557"/>
                  <a:pt x="185368" y="9205"/>
                  <a:pt x="184761" y="9549"/>
                </a:cubicBezTo>
                <a:cubicBezTo>
                  <a:pt x="184640" y="9609"/>
                  <a:pt x="184539" y="9650"/>
                  <a:pt x="184397" y="9690"/>
                </a:cubicBezTo>
                <a:cubicBezTo>
                  <a:pt x="184337" y="9710"/>
                  <a:pt x="184276" y="9731"/>
                  <a:pt x="184215" y="9731"/>
                </a:cubicBezTo>
                <a:cubicBezTo>
                  <a:pt x="184094" y="9771"/>
                  <a:pt x="183952" y="9771"/>
                  <a:pt x="183831" y="9771"/>
                </a:cubicBezTo>
                <a:cubicBezTo>
                  <a:pt x="183608" y="9771"/>
                  <a:pt x="183426" y="9751"/>
                  <a:pt x="183244" y="9690"/>
                </a:cubicBezTo>
                <a:cubicBezTo>
                  <a:pt x="182435" y="9447"/>
                  <a:pt x="181848" y="8699"/>
                  <a:pt x="181848" y="7809"/>
                </a:cubicBezTo>
                <a:cubicBezTo>
                  <a:pt x="181848" y="7688"/>
                  <a:pt x="181869" y="7566"/>
                  <a:pt x="181889" y="7445"/>
                </a:cubicBezTo>
                <a:cubicBezTo>
                  <a:pt x="181949" y="7101"/>
                  <a:pt x="182131" y="6777"/>
                  <a:pt x="182354" y="6514"/>
                </a:cubicBezTo>
                <a:lnTo>
                  <a:pt x="182293" y="6514"/>
                </a:lnTo>
                <a:lnTo>
                  <a:pt x="182374" y="6494"/>
                </a:lnTo>
                <a:cubicBezTo>
                  <a:pt x="182536" y="6332"/>
                  <a:pt x="182698" y="6191"/>
                  <a:pt x="182900" y="6089"/>
                </a:cubicBezTo>
                <a:lnTo>
                  <a:pt x="182536" y="5300"/>
                </a:lnTo>
                <a:lnTo>
                  <a:pt x="181788" y="5159"/>
                </a:lnTo>
                <a:lnTo>
                  <a:pt x="181788" y="3298"/>
                </a:lnTo>
                <a:lnTo>
                  <a:pt x="181262" y="2853"/>
                </a:lnTo>
                <a:lnTo>
                  <a:pt x="178510" y="2853"/>
                </a:lnTo>
                <a:lnTo>
                  <a:pt x="178510" y="4006"/>
                </a:lnTo>
                <a:lnTo>
                  <a:pt x="177721" y="4006"/>
                </a:lnTo>
                <a:lnTo>
                  <a:pt x="177721" y="4511"/>
                </a:lnTo>
                <a:lnTo>
                  <a:pt x="178106" y="5037"/>
                </a:lnTo>
                <a:lnTo>
                  <a:pt x="177721" y="5442"/>
                </a:lnTo>
                <a:lnTo>
                  <a:pt x="178692" y="5847"/>
                </a:lnTo>
                <a:lnTo>
                  <a:pt x="177539" y="6029"/>
                </a:lnTo>
                <a:cubicBezTo>
                  <a:pt x="178227" y="6332"/>
                  <a:pt x="178692" y="7020"/>
                  <a:pt x="178692" y="7809"/>
                </a:cubicBezTo>
                <a:cubicBezTo>
                  <a:pt x="178692" y="8901"/>
                  <a:pt x="177822" y="9771"/>
                  <a:pt x="176730" y="9771"/>
                </a:cubicBezTo>
                <a:cubicBezTo>
                  <a:pt x="175638" y="9771"/>
                  <a:pt x="174768" y="8901"/>
                  <a:pt x="174768" y="7809"/>
                </a:cubicBezTo>
                <a:cubicBezTo>
                  <a:pt x="174768" y="6878"/>
                  <a:pt x="175415" y="6110"/>
                  <a:pt x="176265" y="5907"/>
                </a:cubicBezTo>
                <a:lnTo>
                  <a:pt x="175759" y="5078"/>
                </a:lnTo>
                <a:lnTo>
                  <a:pt x="176305" y="3824"/>
                </a:lnTo>
                <a:lnTo>
                  <a:pt x="176265" y="2853"/>
                </a:lnTo>
                <a:lnTo>
                  <a:pt x="172502" y="2853"/>
                </a:lnTo>
                <a:lnTo>
                  <a:pt x="171066" y="1437"/>
                </a:lnTo>
                <a:lnTo>
                  <a:pt x="170762" y="2145"/>
                </a:lnTo>
                <a:lnTo>
                  <a:pt x="170014" y="2145"/>
                </a:lnTo>
                <a:lnTo>
                  <a:pt x="168517" y="4248"/>
                </a:lnTo>
                <a:lnTo>
                  <a:pt x="169913" y="5867"/>
                </a:lnTo>
                <a:cubicBezTo>
                  <a:pt x="170863" y="6008"/>
                  <a:pt x="171592" y="6818"/>
                  <a:pt x="171592" y="7809"/>
                </a:cubicBezTo>
                <a:cubicBezTo>
                  <a:pt x="171592" y="8760"/>
                  <a:pt x="170924" y="9549"/>
                  <a:pt x="170034" y="9731"/>
                </a:cubicBezTo>
                <a:cubicBezTo>
                  <a:pt x="169892" y="9771"/>
                  <a:pt x="169771" y="9771"/>
                  <a:pt x="169629" y="9771"/>
                </a:cubicBezTo>
                <a:lnTo>
                  <a:pt x="169427" y="9771"/>
                </a:lnTo>
                <a:cubicBezTo>
                  <a:pt x="169306" y="9751"/>
                  <a:pt x="169164" y="9731"/>
                  <a:pt x="169043" y="9690"/>
                </a:cubicBezTo>
                <a:cubicBezTo>
                  <a:pt x="168982" y="9670"/>
                  <a:pt x="168921" y="9650"/>
                  <a:pt x="168861" y="9630"/>
                </a:cubicBezTo>
                <a:cubicBezTo>
                  <a:pt x="168739" y="9569"/>
                  <a:pt x="168638" y="9508"/>
                  <a:pt x="168537" y="9447"/>
                </a:cubicBezTo>
                <a:cubicBezTo>
                  <a:pt x="168476" y="9407"/>
                  <a:pt x="168436" y="9367"/>
                  <a:pt x="168375" y="9326"/>
                </a:cubicBezTo>
                <a:cubicBezTo>
                  <a:pt x="168274" y="9245"/>
                  <a:pt x="168193" y="9164"/>
                  <a:pt x="168112" y="9063"/>
                </a:cubicBezTo>
                <a:cubicBezTo>
                  <a:pt x="167829" y="8719"/>
                  <a:pt x="167667" y="8294"/>
                  <a:pt x="167667" y="7809"/>
                </a:cubicBezTo>
                <a:cubicBezTo>
                  <a:pt x="167667" y="7323"/>
                  <a:pt x="167849" y="6878"/>
                  <a:pt x="168153" y="6534"/>
                </a:cubicBezTo>
                <a:lnTo>
                  <a:pt x="168132" y="6534"/>
                </a:lnTo>
                <a:lnTo>
                  <a:pt x="168092" y="5644"/>
                </a:lnTo>
                <a:lnTo>
                  <a:pt x="167424" y="5442"/>
                </a:lnTo>
                <a:lnTo>
                  <a:pt x="167424" y="3864"/>
                </a:lnTo>
                <a:lnTo>
                  <a:pt x="167890" y="3864"/>
                </a:lnTo>
                <a:lnTo>
                  <a:pt x="167890" y="2853"/>
                </a:lnTo>
                <a:lnTo>
                  <a:pt x="164815" y="2853"/>
                </a:lnTo>
                <a:lnTo>
                  <a:pt x="163742" y="3945"/>
                </a:lnTo>
                <a:lnTo>
                  <a:pt x="163742" y="6049"/>
                </a:lnTo>
                <a:lnTo>
                  <a:pt x="163479" y="6110"/>
                </a:lnTo>
                <a:cubicBezTo>
                  <a:pt x="164086" y="6433"/>
                  <a:pt x="164511" y="7081"/>
                  <a:pt x="164511" y="7809"/>
                </a:cubicBezTo>
                <a:cubicBezTo>
                  <a:pt x="164511" y="8618"/>
                  <a:pt x="164005" y="9326"/>
                  <a:pt x="163297" y="9630"/>
                </a:cubicBezTo>
                <a:cubicBezTo>
                  <a:pt x="163237" y="9650"/>
                  <a:pt x="163176" y="9670"/>
                  <a:pt x="163115" y="9690"/>
                </a:cubicBezTo>
                <a:cubicBezTo>
                  <a:pt x="162994" y="9731"/>
                  <a:pt x="162872" y="9751"/>
                  <a:pt x="162731" y="9771"/>
                </a:cubicBezTo>
                <a:lnTo>
                  <a:pt x="162326" y="9771"/>
                </a:lnTo>
                <a:cubicBezTo>
                  <a:pt x="162205" y="9751"/>
                  <a:pt x="162083" y="9731"/>
                  <a:pt x="161962" y="9690"/>
                </a:cubicBezTo>
                <a:cubicBezTo>
                  <a:pt x="161881" y="9670"/>
                  <a:pt x="161820" y="9650"/>
                  <a:pt x="161780" y="9630"/>
                </a:cubicBezTo>
                <a:cubicBezTo>
                  <a:pt x="161072" y="9326"/>
                  <a:pt x="160566" y="8618"/>
                  <a:pt x="160566" y="7809"/>
                </a:cubicBezTo>
                <a:cubicBezTo>
                  <a:pt x="160566" y="7566"/>
                  <a:pt x="160627" y="7323"/>
                  <a:pt x="160708" y="7101"/>
                </a:cubicBezTo>
                <a:cubicBezTo>
                  <a:pt x="160789" y="6878"/>
                  <a:pt x="160930" y="6676"/>
                  <a:pt x="161092" y="6494"/>
                </a:cubicBezTo>
                <a:lnTo>
                  <a:pt x="162953" y="4491"/>
                </a:lnTo>
                <a:lnTo>
                  <a:pt x="163459" y="2832"/>
                </a:lnTo>
                <a:lnTo>
                  <a:pt x="160425" y="1437"/>
                </a:lnTo>
                <a:lnTo>
                  <a:pt x="159959" y="2832"/>
                </a:lnTo>
                <a:lnTo>
                  <a:pt x="159959" y="2853"/>
                </a:lnTo>
                <a:lnTo>
                  <a:pt x="156197" y="2853"/>
                </a:lnTo>
                <a:lnTo>
                  <a:pt x="156197" y="3318"/>
                </a:lnTo>
                <a:lnTo>
                  <a:pt x="155408" y="3702"/>
                </a:lnTo>
                <a:lnTo>
                  <a:pt x="155023" y="4633"/>
                </a:lnTo>
                <a:lnTo>
                  <a:pt x="156197" y="5685"/>
                </a:lnTo>
                <a:lnTo>
                  <a:pt x="156197" y="5988"/>
                </a:lnTo>
                <a:cubicBezTo>
                  <a:pt x="156277" y="6029"/>
                  <a:pt x="156358" y="6069"/>
                  <a:pt x="156460" y="6130"/>
                </a:cubicBezTo>
                <a:cubicBezTo>
                  <a:pt x="156621" y="6231"/>
                  <a:pt x="156763" y="6352"/>
                  <a:pt x="156884" y="6474"/>
                </a:cubicBezTo>
                <a:cubicBezTo>
                  <a:pt x="157208" y="6838"/>
                  <a:pt x="157410" y="7303"/>
                  <a:pt x="157410" y="7809"/>
                </a:cubicBezTo>
                <a:cubicBezTo>
                  <a:pt x="157410" y="8901"/>
                  <a:pt x="156520" y="9771"/>
                  <a:pt x="155448" y="9771"/>
                </a:cubicBezTo>
                <a:cubicBezTo>
                  <a:pt x="155306" y="9771"/>
                  <a:pt x="155165" y="9771"/>
                  <a:pt x="155043" y="9731"/>
                </a:cubicBezTo>
                <a:cubicBezTo>
                  <a:pt x="154598" y="9650"/>
                  <a:pt x="154214" y="9407"/>
                  <a:pt x="153931" y="9063"/>
                </a:cubicBezTo>
                <a:cubicBezTo>
                  <a:pt x="153890" y="9023"/>
                  <a:pt x="153850" y="8962"/>
                  <a:pt x="153809" y="8922"/>
                </a:cubicBezTo>
                <a:cubicBezTo>
                  <a:pt x="153749" y="8800"/>
                  <a:pt x="153688" y="8699"/>
                  <a:pt x="153627" y="8578"/>
                </a:cubicBezTo>
                <a:cubicBezTo>
                  <a:pt x="153526" y="8335"/>
                  <a:pt x="153465" y="8092"/>
                  <a:pt x="153465" y="7809"/>
                </a:cubicBezTo>
                <a:cubicBezTo>
                  <a:pt x="153465" y="7728"/>
                  <a:pt x="153486" y="7627"/>
                  <a:pt x="153486" y="7546"/>
                </a:cubicBezTo>
                <a:cubicBezTo>
                  <a:pt x="153546" y="7182"/>
                  <a:pt x="153688" y="6858"/>
                  <a:pt x="153911" y="6595"/>
                </a:cubicBezTo>
                <a:cubicBezTo>
                  <a:pt x="154072" y="6393"/>
                  <a:pt x="154254" y="6231"/>
                  <a:pt x="154497" y="6110"/>
                </a:cubicBezTo>
                <a:lnTo>
                  <a:pt x="153991" y="6029"/>
                </a:lnTo>
                <a:lnTo>
                  <a:pt x="154052" y="5685"/>
                </a:lnTo>
                <a:lnTo>
                  <a:pt x="154740" y="5685"/>
                </a:lnTo>
                <a:lnTo>
                  <a:pt x="154740" y="4997"/>
                </a:lnTo>
                <a:lnTo>
                  <a:pt x="153122" y="1194"/>
                </a:lnTo>
                <a:lnTo>
                  <a:pt x="152009" y="2853"/>
                </a:lnTo>
                <a:lnTo>
                  <a:pt x="148590" y="2853"/>
                </a:lnTo>
                <a:lnTo>
                  <a:pt x="148266" y="3075"/>
                </a:lnTo>
                <a:lnTo>
                  <a:pt x="148732" y="4006"/>
                </a:lnTo>
                <a:lnTo>
                  <a:pt x="148732" y="4896"/>
                </a:lnTo>
                <a:lnTo>
                  <a:pt x="148266" y="5523"/>
                </a:lnTo>
                <a:lnTo>
                  <a:pt x="148266" y="5826"/>
                </a:lnTo>
                <a:lnTo>
                  <a:pt x="148327" y="5847"/>
                </a:lnTo>
                <a:lnTo>
                  <a:pt x="148347" y="5847"/>
                </a:lnTo>
                <a:cubicBezTo>
                  <a:pt x="148489" y="5847"/>
                  <a:pt x="148610" y="5867"/>
                  <a:pt x="148752" y="5887"/>
                </a:cubicBezTo>
                <a:cubicBezTo>
                  <a:pt x="148813" y="5907"/>
                  <a:pt x="148873" y="5907"/>
                  <a:pt x="148934" y="5928"/>
                </a:cubicBezTo>
                <a:cubicBezTo>
                  <a:pt x="149055" y="5968"/>
                  <a:pt x="149177" y="6029"/>
                  <a:pt x="149278" y="6089"/>
                </a:cubicBezTo>
                <a:cubicBezTo>
                  <a:pt x="149905" y="6413"/>
                  <a:pt x="150310" y="7060"/>
                  <a:pt x="150310" y="7809"/>
                </a:cubicBezTo>
                <a:cubicBezTo>
                  <a:pt x="150310" y="8557"/>
                  <a:pt x="149905" y="9205"/>
                  <a:pt x="149278" y="9549"/>
                </a:cubicBezTo>
                <a:cubicBezTo>
                  <a:pt x="149177" y="9609"/>
                  <a:pt x="149055" y="9650"/>
                  <a:pt x="148934" y="9690"/>
                </a:cubicBezTo>
                <a:cubicBezTo>
                  <a:pt x="148873" y="9710"/>
                  <a:pt x="148813" y="9731"/>
                  <a:pt x="148752" y="9731"/>
                </a:cubicBezTo>
                <a:cubicBezTo>
                  <a:pt x="148610" y="9771"/>
                  <a:pt x="148489" y="9771"/>
                  <a:pt x="148347" y="9771"/>
                </a:cubicBezTo>
                <a:cubicBezTo>
                  <a:pt x="148145" y="9771"/>
                  <a:pt x="147943" y="9751"/>
                  <a:pt x="147761" y="9690"/>
                </a:cubicBezTo>
                <a:cubicBezTo>
                  <a:pt x="146951" y="9447"/>
                  <a:pt x="146385" y="8699"/>
                  <a:pt x="146385" y="7809"/>
                </a:cubicBezTo>
                <a:cubicBezTo>
                  <a:pt x="146385" y="7566"/>
                  <a:pt x="146425" y="7323"/>
                  <a:pt x="146506" y="7101"/>
                </a:cubicBezTo>
                <a:cubicBezTo>
                  <a:pt x="146607" y="6878"/>
                  <a:pt x="146729" y="6696"/>
                  <a:pt x="146870" y="6514"/>
                </a:cubicBezTo>
                <a:lnTo>
                  <a:pt x="146830" y="6514"/>
                </a:lnTo>
                <a:lnTo>
                  <a:pt x="146911" y="6494"/>
                </a:lnTo>
                <a:cubicBezTo>
                  <a:pt x="146972" y="6413"/>
                  <a:pt x="147053" y="6332"/>
                  <a:pt x="147154" y="6271"/>
                </a:cubicBezTo>
                <a:cubicBezTo>
                  <a:pt x="147235" y="6191"/>
                  <a:pt x="147336" y="6130"/>
                  <a:pt x="147417" y="6089"/>
                </a:cubicBezTo>
                <a:lnTo>
                  <a:pt x="147053" y="5300"/>
                </a:lnTo>
                <a:lnTo>
                  <a:pt x="146324" y="5159"/>
                </a:lnTo>
                <a:lnTo>
                  <a:pt x="146324" y="3298"/>
                </a:lnTo>
                <a:lnTo>
                  <a:pt x="145778" y="2853"/>
                </a:lnTo>
                <a:lnTo>
                  <a:pt x="143027" y="2853"/>
                </a:lnTo>
                <a:lnTo>
                  <a:pt x="143027" y="4006"/>
                </a:lnTo>
                <a:lnTo>
                  <a:pt x="142238" y="4006"/>
                </a:lnTo>
                <a:lnTo>
                  <a:pt x="142238" y="4511"/>
                </a:lnTo>
                <a:lnTo>
                  <a:pt x="142642" y="5037"/>
                </a:lnTo>
                <a:lnTo>
                  <a:pt x="142521" y="5786"/>
                </a:lnTo>
                <a:lnTo>
                  <a:pt x="142076" y="6029"/>
                </a:lnTo>
                <a:cubicBezTo>
                  <a:pt x="142319" y="6150"/>
                  <a:pt x="142541" y="6312"/>
                  <a:pt x="142723" y="6514"/>
                </a:cubicBezTo>
                <a:cubicBezTo>
                  <a:pt x="143027" y="6858"/>
                  <a:pt x="143229" y="7323"/>
                  <a:pt x="143229" y="7809"/>
                </a:cubicBezTo>
                <a:cubicBezTo>
                  <a:pt x="143229" y="8901"/>
                  <a:pt x="142339" y="9771"/>
                  <a:pt x="141246" y="9771"/>
                </a:cubicBezTo>
                <a:cubicBezTo>
                  <a:pt x="140174" y="9771"/>
                  <a:pt x="139284" y="8901"/>
                  <a:pt x="139284" y="7809"/>
                </a:cubicBezTo>
                <a:cubicBezTo>
                  <a:pt x="139284" y="6878"/>
                  <a:pt x="139932" y="6110"/>
                  <a:pt x="140801" y="5907"/>
                </a:cubicBezTo>
                <a:lnTo>
                  <a:pt x="140275" y="5078"/>
                </a:lnTo>
                <a:lnTo>
                  <a:pt x="140842" y="3824"/>
                </a:lnTo>
                <a:lnTo>
                  <a:pt x="140801" y="2853"/>
                </a:lnTo>
                <a:lnTo>
                  <a:pt x="133438" y="2853"/>
                </a:lnTo>
                <a:lnTo>
                  <a:pt x="133438" y="3601"/>
                </a:lnTo>
                <a:lnTo>
                  <a:pt x="134287" y="4350"/>
                </a:lnTo>
                <a:lnTo>
                  <a:pt x="134287" y="5240"/>
                </a:lnTo>
                <a:lnTo>
                  <a:pt x="134834" y="5968"/>
                </a:lnTo>
                <a:cubicBezTo>
                  <a:pt x="135097" y="6069"/>
                  <a:pt x="135319" y="6211"/>
                  <a:pt x="135521" y="6393"/>
                </a:cubicBezTo>
                <a:cubicBezTo>
                  <a:pt x="135724" y="6595"/>
                  <a:pt x="135886" y="6818"/>
                  <a:pt x="135987" y="7081"/>
                </a:cubicBezTo>
                <a:cubicBezTo>
                  <a:pt x="136088" y="7323"/>
                  <a:pt x="136149" y="7586"/>
                  <a:pt x="136149" y="7849"/>
                </a:cubicBezTo>
                <a:cubicBezTo>
                  <a:pt x="136149" y="8274"/>
                  <a:pt x="136027" y="8638"/>
                  <a:pt x="135805" y="8962"/>
                </a:cubicBezTo>
                <a:cubicBezTo>
                  <a:pt x="135461" y="9488"/>
                  <a:pt x="134854" y="9832"/>
                  <a:pt x="134186" y="9832"/>
                </a:cubicBezTo>
                <a:cubicBezTo>
                  <a:pt x="134065" y="9832"/>
                  <a:pt x="133964" y="9812"/>
                  <a:pt x="133883" y="9812"/>
                </a:cubicBezTo>
                <a:cubicBezTo>
                  <a:pt x="133680" y="9771"/>
                  <a:pt x="133498" y="9710"/>
                  <a:pt x="133316" y="9630"/>
                </a:cubicBezTo>
                <a:cubicBezTo>
                  <a:pt x="133053" y="9508"/>
                  <a:pt x="132831" y="9326"/>
                  <a:pt x="132649" y="9083"/>
                </a:cubicBezTo>
                <a:cubicBezTo>
                  <a:pt x="132527" y="8942"/>
                  <a:pt x="132426" y="8780"/>
                  <a:pt x="132365" y="8598"/>
                </a:cubicBezTo>
                <a:cubicBezTo>
                  <a:pt x="132325" y="8537"/>
                  <a:pt x="132305" y="8476"/>
                  <a:pt x="132285" y="8416"/>
                </a:cubicBezTo>
                <a:cubicBezTo>
                  <a:pt x="132224" y="8213"/>
                  <a:pt x="132183" y="8031"/>
                  <a:pt x="132183" y="7809"/>
                </a:cubicBezTo>
                <a:cubicBezTo>
                  <a:pt x="132183" y="7242"/>
                  <a:pt x="132446" y="6716"/>
                  <a:pt x="132831" y="6373"/>
                </a:cubicBezTo>
                <a:lnTo>
                  <a:pt x="132790" y="6373"/>
                </a:lnTo>
                <a:lnTo>
                  <a:pt x="132831" y="6110"/>
                </a:lnTo>
                <a:lnTo>
                  <a:pt x="132123" y="5685"/>
                </a:lnTo>
                <a:lnTo>
                  <a:pt x="132123" y="4815"/>
                </a:lnTo>
                <a:lnTo>
                  <a:pt x="132365" y="4350"/>
                </a:lnTo>
                <a:lnTo>
                  <a:pt x="132527" y="2853"/>
                </a:lnTo>
                <a:lnTo>
                  <a:pt x="129412" y="2853"/>
                </a:lnTo>
                <a:lnTo>
                  <a:pt x="128279" y="4006"/>
                </a:lnTo>
                <a:lnTo>
                  <a:pt x="128279" y="6110"/>
                </a:lnTo>
                <a:lnTo>
                  <a:pt x="128036" y="6150"/>
                </a:lnTo>
                <a:cubicBezTo>
                  <a:pt x="128643" y="6474"/>
                  <a:pt x="129048" y="7121"/>
                  <a:pt x="129048" y="7849"/>
                </a:cubicBezTo>
                <a:cubicBezTo>
                  <a:pt x="129048" y="8679"/>
                  <a:pt x="128562" y="9367"/>
                  <a:pt x="127854" y="9670"/>
                </a:cubicBezTo>
                <a:cubicBezTo>
                  <a:pt x="127793" y="9690"/>
                  <a:pt x="127733" y="9710"/>
                  <a:pt x="127672" y="9731"/>
                </a:cubicBezTo>
                <a:cubicBezTo>
                  <a:pt x="127551" y="9771"/>
                  <a:pt x="127409" y="9812"/>
                  <a:pt x="127288" y="9812"/>
                </a:cubicBezTo>
                <a:cubicBezTo>
                  <a:pt x="127227" y="9832"/>
                  <a:pt x="127146" y="9832"/>
                  <a:pt x="127085" y="9832"/>
                </a:cubicBezTo>
                <a:cubicBezTo>
                  <a:pt x="127025" y="9832"/>
                  <a:pt x="126944" y="9832"/>
                  <a:pt x="126883" y="9812"/>
                </a:cubicBezTo>
                <a:cubicBezTo>
                  <a:pt x="126742" y="9812"/>
                  <a:pt x="126620" y="9771"/>
                  <a:pt x="126499" y="9731"/>
                </a:cubicBezTo>
                <a:cubicBezTo>
                  <a:pt x="126438" y="9710"/>
                  <a:pt x="126377" y="9690"/>
                  <a:pt x="126317" y="9670"/>
                </a:cubicBezTo>
                <a:cubicBezTo>
                  <a:pt x="125609" y="9367"/>
                  <a:pt x="125123" y="8679"/>
                  <a:pt x="125123" y="7849"/>
                </a:cubicBezTo>
                <a:cubicBezTo>
                  <a:pt x="125123" y="7607"/>
                  <a:pt x="125164" y="7364"/>
                  <a:pt x="125244" y="7141"/>
                </a:cubicBezTo>
                <a:cubicBezTo>
                  <a:pt x="125346" y="6919"/>
                  <a:pt x="125467" y="6716"/>
                  <a:pt x="125629" y="6534"/>
                </a:cubicBezTo>
                <a:lnTo>
                  <a:pt x="126580" y="5847"/>
                </a:lnTo>
                <a:lnTo>
                  <a:pt x="126418" y="1902"/>
                </a:lnTo>
                <a:cubicBezTo>
                  <a:pt x="126418" y="1902"/>
                  <a:pt x="126276" y="2387"/>
                  <a:pt x="125770" y="2630"/>
                </a:cubicBezTo>
                <a:cubicBezTo>
                  <a:pt x="125325" y="2818"/>
                  <a:pt x="125098" y="2833"/>
                  <a:pt x="125038" y="2833"/>
                </a:cubicBezTo>
                <a:cubicBezTo>
                  <a:pt x="125027" y="2833"/>
                  <a:pt x="125022" y="2832"/>
                  <a:pt x="125022" y="2832"/>
                </a:cubicBezTo>
                <a:lnTo>
                  <a:pt x="125022" y="2853"/>
                </a:lnTo>
                <a:lnTo>
                  <a:pt x="120733" y="2853"/>
                </a:lnTo>
                <a:lnTo>
                  <a:pt x="120025" y="0"/>
                </a:lnTo>
                <a:lnTo>
                  <a:pt x="118123" y="1619"/>
                </a:lnTo>
                <a:lnTo>
                  <a:pt x="120733" y="3358"/>
                </a:lnTo>
                <a:lnTo>
                  <a:pt x="119944" y="3743"/>
                </a:lnTo>
                <a:lnTo>
                  <a:pt x="119580" y="4673"/>
                </a:lnTo>
                <a:lnTo>
                  <a:pt x="120733" y="5725"/>
                </a:lnTo>
                <a:lnTo>
                  <a:pt x="120733" y="6049"/>
                </a:lnTo>
                <a:cubicBezTo>
                  <a:pt x="120834" y="6069"/>
                  <a:pt x="120915" y="6130"/>
                  <a:pt x="120996" y="6170"/>
                </a:cubicBezTo>
                <a:cubicBezTo>
                  <a:pt x="121158" y="6271"/>
                  <a:pt x="121300" y="6393"/>
                  <a:pt x="121441" y="6534"/>
                </a:cubicBezTo>
                <a:cubicBezTo>
                  <a:pt x="121765" y="6878"/>
                  <a:pt x="121947" y="7344"/>
                  <a:pt x="121947" y="7849"/>
                </a:cubicBezTo>
                <a:cubicBezTo>
                  <a:pt x="121947" y="8335"/>
                  <a:pt x="121785" y="8780"/>
                  <a:pt x="121502" y="9104"/>
                </a:cubicBezTo>
                <a:cubicBezTo>
                  <a:pt x="121421" y="9205"/>
                  <a:pt x="121340" y="9306"/>
                  <a:pt x="121239" y="9387"/>
                </a:cubicBezTo>
                <a:cubicBezTo>
                  <a:pt x="121198" y="9407"/>
                  <a:pt x="121138" y="9447"/>
                  <a:pt x="121097" y="9488"/>
                </a:cubicBezTo>
                <a:cubicBezTo>
                  <a:pt x="120976" y="9569"/>
                  <a:pt x="120875" y="9630"/>
                  <a:pt x="120753" y="9670"/>
                </a:cubicBezTo>
                <a:cubicBezTo>
                  <a:pt x="120693" y="9690"/>
                  <a:pt x="120632" y="9710"/>
                  <a:pt x="120571" y="9731"/>
                </a:cubicBezTo>
                <a:cubicBezTo>
                  <a:pt x="120450" y="9771"/>
                  <a:pt x="120329" y="9812"/>
                  <a:pt x="120187" y="9812"/>
                </a:cubicBezTo>
                <a:cubicBezTo>
                  <a:pt x="120126" y="9832"/>
                  <a:pt x="120066" y="9832"/>
                  <a:pt x="119985" y="9832"/>
                </a:cubicBezTo>
                <a:cubicBezTo>
                  <a:pt x="119580" y="9832"/>
                  <a:pt x="119196" y="9710"/>
                  <a:pt x="118892" y="9488"/>
                </a:cubicBezTo>
                <a:cubicBezTo>
                  <a:pt x="118366" y="9144"/>
                  <a:pt x="118022" y="8537"/>
                  <a:pt x="118022" y="7849"/>
                </a:cubicBezTo>
                <a:cubicBezTo>
                  <a:pt x="118022" y="7222"/>
                  <a:pt x="118326" y="6636"/>
                  <a:pt x="118811" y="6292"/>
                </a:cubicBezTo>
                <a:cubicBezTo>
                  <a:pt x="118892" y="6231"/>
                  <a:pt x="118953" y="6191"/>
                  <a:pt x="119034" y="6150"/>
                </a:cubicBezTo>
                <a:lnTo>
                  <a:pt x="118548" y="6069"/>
                </a:lnTo>
                <a:lnTo>
                  <a:pt x="118589" y="5725"/>
                </a:lnTo>
                <a:lnTo>
                  <a:pt x="119297" y="5725"/>
                </a:lnTo>
                <a:lnTo>
                  <a:pt x="119297" y="5037"/>
                </a:lnTo>
                <a:lnTo>
                  <a:pt x="116505" y="2853"/>
                </a:lnTo>
                <a:lnTo>
                  <a:pt x="113208" y="2853"/>
                </a:lnTo>
                <a:lnTo>
                  <a:pt x="112823" y="3116"/>
                </a:lnTo>
                <a:lnTo>
                  <a:pt x="113288" y="4046"/>
                </a:lnTo>
                <a:lnTo>
                  <a:pt x="113288" y="4936"/>
                </a:lnTo>
                <a:lnTo>
                  <a:pt x="112823" y="5563"/>
                </a:lnTo>
                <a:lnTo>
                  <a:pt x="112823" y="5867"/>
                </a:lnTo>
                <a:lnTo>
                  <a:pt x="112884" y="5887"/>
                </a:lnTo>
                <a:cubicBezTo>
                  <a:pt x="113976" y="5887"/>
                  <a:pt x="114866" y="6777"/>
                  <a:pt x="114866" y="7849"/>
                </a:cubicBezTo>
                <a:cubicBezTo>
                  <a:pt x="114866" y="8942"/>
                  <a:pt x="113976" y="9832"/>
                  <a:pt x="112884" y="9832"/>
                </a:cubicBezTo>
                <a:cubicBezTo>
                  <a:pt x="111812" y="9832"/>
                  <a:pt x="110922" y="8942"/>
                  <a:pt x="110922" y="7849"/>
                </a:cubicBezTo>
                <a:cubicBezTo>
                  <a:pt x="110922" y="7485"/>
                  <a:pt x="111023" y="7141"/>
                  <a:pt x="111225" y="6838"/>
                </a:cubicBezTo>
                <a:cubicBezTo>
                  <a:pt x="111286" y="6737"/>
                  <a:pt x="111346" y="6656"/>
                  <a:pt x="111427" y="6555"/>
                </a:cubicBezTo>
                <a:lnTo>
                  <a:pt x="111427" y="6555"/>
                </a:lnTo>
                <a:lnTo>
                  <a:pt x="111367" y="6575"/>
                </a:lnTo>
                <a:lnTo>
                  <a:pt x="111367" y="6575"/>
                </a:lnTo>
                <a:lnTo>
                  <a:pt x="111448" y="6534"/>
                </a:lnTo>
                <a:cubicBezTo>
                  <a:pt x="111589" y="6373"/>
                  <a:pt x="111771" y="6231"/>
                  <a:pt x="111974" y="6130"/>
                </a:cubicBezTo>
                <a:lnTo>
                  <a:pt x="111609" y="5361"/>
                </a:lnTo>
                <a:lnTo>
                  <a:pt x="110861" y="5219"/>
                </a:lnTo>
                <a:lnTo>
                  <a:pt x="110861" y="3338"/>
                </a:lnTo>
                <a:lnTo>
                  <a:pt x="110274" y="2853"/>
                </a:lnTo>
                <a:lnTo>
                  <a:pt x="107584" y="2853"/>
                </a:lnTo>
                <a:lnTo>
                  <a:pt x="107584" y="4107"/>
                </a:lnTo>
                <a:lnTo>
                  <a:pt x="106795" y="4107"/>
                </a:lnTo>
                <a:lnTo>
                  <a:pt x="106795" y="4633"/>
                </a:lnTo>
                <a:lnTo>
                  <a:pt x="107179" y="5139"/>
                </a:lnTo>
                <a:lnTo>
                  <a:pt x="106613" y="6130"/>
                </a:lnTo>
                <a:cubicBezTo>
                  <a:pt x="107118" y="6352"/>
                  <a:pt x="107523" y="6797"/>
                  <a:pt x="107685" y="7344"/>
                </a:cubicBezTo>
                <a:cubicBezTo>
                  <a:pt x="107745" y="7526"/>
                  <a:pt x="107766" y="7708"/>
                  <a:pt x="107766" y="7910"/>
                </a:cubicBezTo>
                <a:cubicBezTo>
                  <a:pt x="107766" y="8112"/>
                  <a:pt x="107725" y="8315"/>
                  <a:pt x="107685" y="8497"/>
                </a:cubicBezTo>
                <a:cubicBezTo>
                  <a:pt x="107644" y="8618"/>
                  <a:pt x="107584" y="8739"/>
                  <a:pt x="107523" y="8861"/>
                </a:cubicBezTo>
                <a:cubicBezTo>
                  <a:pt x="107402" y="9083"/>
                  <a:pt x="107240" y="9265"/>
                  <a:pt x="107058" y="9427"/>
                </a:cubicBezTo>
                <a:cubicBezTo>
                  <a:pt x="106714" y="9710"/>
                  <a:pt x="106269" y="9893"/>
                  <a:pt x="105803" y="9893"/>
                </a:cubicBezTo>
                <a:cubicBezTo>
                  <a:pt x="105601" y="9893"/>
                  <a:pt x="105399" y="9852"/>
                  <a:pt x="105217" y="9791"/>
                </a:cubicBezTo>
                <a:cubicBezTo>
                  <a:pt x="104407" y="9549"/>
                  <a:pt x="103821" y="8800"/>
                  <a:pt x="103821" y="7910"/>
                </a:cubicBezTo>
                <a:cubicBezTo>
                  <a:pt x="103821" y="6979"/>
                  <a:pt x="104468" y="6211"/>
                  <a:pt x="105338" y="6008"/>
                </a:cubicBezTo>
                <a:lnTo>
                  <a:pt x="104832" y="5179"/>
                </a:lnTo>
                <a:lnTo>
                  <a:pt x="105379" y="3925"/>
                </a:lnTo>
                <a:lnTo>
                  <a:pt x="105338" y="2853"/>
                </a:lnTo>
                <a:lnTo>
                  <a:pt x="104711" y="1902"/>
                </a:lnTo>
                <a:lnTo>
                  <a:pt x="102890" y="2327"/>
                </a:lnTo>
                <a:lnTo>
                  <a:pt x="103720" y="2853"/>
                </a:lnTo>
                <a:lnTo>
                  <a:pt x="99087" y="2853"/>
                </a:lnTo>
                <a:lnTo>
                  <a:pt x="98622" y="3176"/>
                </a:lnTo>
                <a:lnTo>
                  <a:pt x="99087" y="4107"/>
                </a:lnTo>
                <a:lnTo>
                  <a:pt x="99087" y="4997"/>
                </a:lnTo>
                <a:lnTo>
                  <a:pt x="98622" y="5624"/>
                </a:lnTo>
                <a:lnTo>
                  <a:pt x="98622" y="5928"/>
                </a:lnTo>
                <a:lnTo>
                  <a:pt x="98682" y="5948"/>
                </a:lnTo>
                <a:lnTo>
                  <a:pt x="98703" y="5948"/>
                </a:lnTo>
                <a:cubicBezTo>
                  <a:pt x="98905" y="5948"/>
                  <a:pt x="99107" y="5988"/>
                  <a:pt x="99289" y="6029"/>
                </a:cubicBezTo>
                <a:cubicBezTo>
                  <a:pt x="100098" y="6292"/>
                  <a:pt x="100665" y="7040"/>
                  <a:pt x="100665" y="7910"/>
                </a:cubicBezTo>
                <a:cubicBezTo>
                  <a:pt x="100665" y="8800"/>
                  <a:pt x="100098" y="9549"/>
                  <a:pt x="99289" y="9791"/>
                </a:cubicBezTo>
                <a:cubicBezTo>
                  <a:pt x="99107" y="9852"/>
                  <a:pt x="98905" y="9893"/>
                  <a:pt x="98703" y="9893"/>
                </a:cubicBezTo>
                <a:cubicBezTo>
                  <a:pt x="98561" y="9893"/>
                  <a:pt x="98440" y="9872"/>
                  <a:pt x="98298" y="9852"/>
                </a:cubicBezTo>
                <a:cubicBezTo>
                  <a:pt x="97408" y="9650"/>
                  <a:pt x="96740" y="8861"/>
                  <a:pt x="96740" y="7910"/>
                </a:cubicBezTo>
                <a:cubicBezTo>
                  <a:pt x="96740" y="7789"/>
                  <a:pt x="96740" y="7667"/>
                  <a:pt x="96761" y="7546"/>
                </a:cubicBezTo>
                <a:cubicBezTo>
                  <a:pt x="96841" y="7202"/>
                  <a:pt x="97003" y="6878"/>
                  <a:pt x="97226" y="6615"/>
                </a:cubicBezTo>
                <a:lnTo>
                  <a:pt x="97185" y="6615"/>
                </a:lnTo>
                <a:lnTo>
                  <a:pt x="97266" y="6595"/>
                </a:lnTo>
                <a:cubicBezTo>
                  <a:pt x="97408" y="6433"/>
                  <a:pt x="97590" y="6292"/>
                  <a:pt x="97772" y="6191"/>
                </a:cubicBezTo>
                <a:lnTo>
                  <a:pt x="97408" y="5402"/>
                </a:lnTo>
                <a:lnTo>
                  <a:pt x="96680" y="5280"/>
                </a:lnTo>
                <a:lnTo>
                  <a:pt x="96680" y="3399"/>
                </a:lnTo>
                <a:lnTo>
                  <a:pt x="95486" y="1801"/>
                </a:lnTo>
                <a:lnTo>
                  <a:pt x="94960" y="2853"/>
                </a:lnTo>
                <a:lnTo>
                  <a:pt x="90267" y="2853"/>
                </a:lnTo>
                <a:lnTo>
                  <a:pt x="89356" y="749"/>
                </a:lnTo>
                <a:lnTo>
                  <a:pt x="88668" y="2428"/>
                </a:lnTo>
                <a:lnTo>
                  <a:pt x="90408" y="4896"/>
                </a:lnTo>
                <a:lnTo>
                  <a:pt x="89943" y="5826"/>
                </a:lnTo>
                <a:lnTo>
                  <a:pt x="90004" y="5847"/>
                </a:lnTo>
                <a:lnTo>
                  <a:pt x="90024" y="5847"/>
                </a:lnTo>
                <a:cubicBezTo>
                  <a:pt x="91096" y="5847"/>
                  <a:pt x="91986" y="6716"/>
                  <a:pt x="91986" y="7809"/>
                </a:cubicBezTo>
                <a:cubicBezTo>
                  <a:pt x="91986" y="8901"/>
                  <a:pt x="91096" y="9771"/>
                  <a:pt x="90024" y="9771"/>
                </a:cubicBezTo>
                <a:cubicBezTo>
                  <a:pt x="88931" y="9771"/>
                  <a:pt x="88041" y="8901"/>
                  <a:pt x="88041" y="7809"/>
                </a:cubicBezTo>
                <a:cubicBezTo>
                  <a:pt x="88041" y="7303"/>
                  <a:pt x="88244" y="6858"/>
                  <a:pt x="88547" y="6514"/>
                </a:cubicBezTo>
                <a:lnTo>
                  <a:pt x="88507" y="6514"/>
                </a:lnTo>
                <a:lnTo>
                  <a:pt x="88567" y="6494"/>
                </a:lnTo>
                <a:cubicBezTo>
                  <a:pt x="88729" y="6332"/>
                  <a:pt x="88891" y="6191"/>
                  <a:pt x="89093" y="6089"/>
                </a:cubicBezTo>
                <a:lnTo>
                  <a:pt x="88729" y="5300"/>
                </a:lnTo>
                <a:lnTo>
                  <a:pt x="87981" y="5159"/>
                </a:lnTo>
                <a:lnTo>
                  <a:pt x="87981" y="3298"/>
                </a:lnTo>
                <a:lnTo>
                  <a:pt x="87455" y="2853"/>
                </a:lnTo>
                <a:lnTo>
                  <a:pt x="84703" y="2853"/>
                </a:lnTo>
                <a:lnTo>
                  <a:pt x="84703" y="4006"/>
                </a:lnTo>
                <a:lnTo>
                  <a:pt x="83914" y="4006"/>
                </a:lnTo>
                <a:lnTo>
                  <a:pt x="83914" y="4511"/>
                </a:lnTo>
                <a:lnTo>
                  <a:pt x="84299" y="5037"/>
                </a:lnTo>
                <a:lnTo>
                  <a:pt x="83914" y="5442"/>
                </a:lnTo>
                <a:lnTo>
                  <a:pt x="84885" y="5847"/>
                </a:lnTo>
                <a:lnTo>
                  <a:pt x="83732" y="6029"/>
                </a:lnTo>
                <a:cubicBezTo>
                  <a:pt x="84420" y="6332"/>
                  <a:pt x="84885" y="7020"/>
                  <a:pt x="84885" y="7809"/>
                </a:cubicBezTo>
                <a:cubicBezTo>
                  <a:pt x="84885" y="8901"/>
                  <a:pt x="84016" y="9771"/>
                  <a:pt x="82923" y="9771"/>
                </a:cubicBezTo>
                <a:cubicBezTo>
                  <a:pt x="81831" y="9771"/>
                  <a:pt x="80961" y="8901"/>
                  <a:pt x="80961" y="7809"/>
                </a:cubicBezTo>
                <a:cubicBezTo>
                  <a:pt x="80961" y="6878"/>
                  <a:pt x="81608" y="6110"/>
                  <a:pt x="82458" y="5907"/>
                </a:cubicBezTo>
                <a:lnTo>
                  <a:pt x="81952" y="5078"/>
                </a:lnTo>
                <a:lnTo>
                  <a:pt x="82519" y="3824"/>
                </a:lnTo>
                <a:lnTo>
                  <a:pt x="82478" y="2853"/>
                </a:lnTo>
                <a:lnTo>
                  <a:pt x="78695" y="2853"/>
                </a:lnTo>
                <a:lnTo>
                  <a:pt x="77259" y="1437"/>
                </a:lnTo>
                <a:lnTo>
                  <a:pt x="76955" y="2145"/>
                </a:lnTo>
                <a:lnTo>
                  <a:pt x="76207" y="2145"/>
                </a:lnTo>
                <a:lnTo>
                  <a:pt x="74710" y="4248"/>
                </a:lnTo>
                <a:lnTo>
                  <a:pt x="76126" y="5867"/>
                </a:lnTo>
                <a:lnTo>
                  <a:pt x="76106" y="5867"/>
                </a:lnTo>
                <a:cubicBezTo>
                  <a:pt x="77056" y="6008"/>
                  <a:pt x="77805" y="6818"/>
                  <a:pt x="77805" y="7809"/>
                </a:cubicBezTo>
                <a:cubicBezTo>
                  <a:pt x="77805" y="8901"/>
                  <a:pt x="76915" y="9771"/>
                  <a:pt x="75822" y="9771"/>
                </a:cubicBezTo>
                <a:cubicBezTo>
                  <a:pt x="74750" y="9771"/>
                  <a:pt x="73860" y="8901"/>
                  <a:pt x="73860" y="7809"/>
                </a:cubicBezTo>
                <a:cubicBezTo>
                  <a:pt x="73860" y="7323"/>
                  <a:pt x="74042" y="6878"/>
                  <a:pt x="74346" y="6534"/>
                </a:cubicBezTo>
                <a:lnTo>
                  <a:pt x="74325" y="6534"/>
                </a:lnTo>
                <a:lnTo>
                  <a:pt x="74285" y="5644"/>
                </a:lnTo>
                <a:lnTo>
                  <a:pt x="73617" y="5442"/>
                </a:lnTo>
                <a:lnTo>
                  <a:pt x="73617" y="3864"/>
                </a:lnTo>
                <a:lnTo>
                  <a:pt x="74103" y="3864"/>
                </a:lnTo>
                <a:lnTo>
                  <a:pt x="74103" y="2853"/>
                </a:lnTo>
                <a:lnTo>
                  <a:pt x="71008" y="2853"/>
                </a:lnTo>
                <a:lnTo>
                  <a:pt x="69935" y="3945"/>
                </a:lnTo>
                <a:lnTo>
                  <a:pt x="69935" y="6049"/>
                </a:lnTo>
                <a:lnTo>
                  <a:pt x="69693" y="6110"/>
                </a:lnTo>
                <a:cubicBezTo>
                  <a:pt x="70279" y="6433"/>
                  <a:pt x="70704" y="7081"/>
                  <a:pt x="70704" y="7809"/>
                </a:cubicBezTo>
                <a:cubicBezTo>
                  <a:pt x="70704" y="8901"/>
                  <a:pt x="69814" y="9771"/>
                  <a:pt x="68742" y="9771"/>
                </a:cubicBezTo>
                <a:cubicBezTo>
                  <a:pt x="67649" y="9771"/>
                  <a:pt x="66759" y="8901"/>
                  <a:pt x="66759" y="7809"/>
                </a:cubicBezTo>
                <a:cubicBezTo>
                  <a:pt x="66759" y="7303"/>
                  <a:pt x="66962" y="6838"/>
                  <a:pt x="67285" y="6494"/>
                </a:cubicBezTo>
                <a:lnTo>
                  <a:pt x="69146" y="4491"/>
                </a:lnTo>
                <a:lnTo>
                  <a:pt x="69652" y="2832"/>
                </a:lnTo>
                <a:lnTo>
                  <a:pt x="66618" y="1437"/>
                </a:lnTo>
                <a:lnTo>
                  <a:pt x="66152" y="2832"/>
                </a:lnTo>
                <a:lnTo>
                  <a:pt x="66152" y="2853"/>
                </a:lnTo>
                <a:lnTo>
                  <a:pt x="62390" y="2853"/>
                </a:lnTo>
                <a:lnTo>
                  <a:pt x="62390" y="3318"/>
                </a:lnTo>
                <a:lnTo>
                  <a:pt x="61601" y="3702"/>
                </a:lnTo>
                <a:lnTo>
                  <a:pt x="61216" y="4633"/>
                </a:lnTo>
                <a:lnTo>
                  <a:pt x="62390" y="5685"/>
                </a:lnTo>
                <a:lnTo>
                  <a:pt x="62390" y="5988"/>
                </a:lnTo>
                <a:cubicBezTo>
                  <a:pt x="63098" y="6292"/>
                  <a:pt x="63603" y="7000"/>
                  <a:pt x="63603" y="7809"/>
                </a:cubicBezTo>
                <a:cubicBezTo>
                  <a:pt x="63603" y="8901"/>
                  <a:pt x="62734" y="9771"/>
                  <a:pt x="61641" y="9771"/>
                </a:cubicBezTo>
                <a:cubicBezTo>
                  <a:pt x="60549" y="9771"/>
                  <a:pt x="59679" y="8901"/>
                  <a:pt x="59679" y="7809"/>
                </a:cubicBezTo>
                <a:cubicBezTo>
                  <a:pt x="59679" y="7081"/>
                  <a:pt x="60083" y="6433"/>
                  <a:pt x="60690" y="6110"/>
                </a:cubicBezTo>
                <a:lnTo>
                  <a:pt x="60185" y="6029"/>
                </a:lnTo>
                <a:lnTo>
                  <a:pt x="60245" y="5685"/>
                </a:lnTo>
                <a:lnTo>
                  <a:pt x="60933" y="5685"/>
                </a:lnTo>
                <a:lnTo>
                  <a:pt x="60933" y="4997"/>
                </a:lnTo>
                <a:lnTo>
                  <a:pt x="59315" y="1194"/>
                </a:lnTo>
                <a:lnTo>
                  <a:pt x="58202" y="2853"/>
                </a:lnTo>
                <a:lnTo>
                  <a:pt x="54783" y="2853"/>
                </a:lnTo>
                <a:lnTo>
                  <a:pt x="54480" y="3075"/>
                </a:lnTo>
                <a:lnTo>
                  <a:pt x="54945" y="4006"/>
                </a:lnTo>
                <a:lnTo>
                  <a:pt x="54945" y="4896"/>
                </a:lnTo>
                <a:lnTo>
                  <a:pt x="54480" y="5523"/>
                </a:lnTo>
                <a:lnTo>
                  <a:pt x="54480" y="5826"/>
                </a:lnTo>
                <a:lnTo>
                  <a:pt x="54520" y="5847"/>
                </a:lnTo>
                <a:lnTo>
                  <a:pt x="54540" y="5847"/>
                </a:lnTo>
                <a:cubicBezTo>
                  <a:pt x="55633" y="5847"/>
                  <a:pt x="56503" y="6716"/>
                  <a:pt x="56503" y="7809"/>
                </a:cubicBezTo>
                <a:cubicBezTo>
                  <a:pt x="56503" y="8901"/>
                  <a:pt x="55633" y="9771"/>
                  <a:pt x="54540" y="9771"/>
                </a:cubicBezTo>
                <a:cubicBezTo>
                  <a:pt x="53448" y="9771"/>
                  <a:pt x="52578" y="8901"/>
                  <a:pt x="52578" y="7809"/>
                </a:cubicBezTo>
                <a:cubicBezTo>
                  <a:pt x="52578" y="7303"/>
                  <a:pt x="52760" y="6858"/>
                  <a:pt x="53084" y="6514"/>
                </a:cubicBezTo>
                <a:lnTo>
                  <a:pt x="53023" y="6514"/>
                </a:lnTo>
                <a:lnTo>
                  <a:pt x="53104" y="6494"/>
                </a:lnTo>
                <a:cubicBezTo>
                  <a:pt x="53246" y="6332"/>
                  <a:pt x="53428" y="6191"/>
                  <a:pt x="53610" y="6089"/>
                </a:cubicBezTo>
                <a:lnTo>
                  <a:pt x="53266" y="5300"/>
                </a:lnTo>
                <a:lnTo>
                  <a:pt x="52517" y="5159"/>
                </a:lnTo>
                <a:lnTo>
                  <a:pt x="52517" y="3298"/>
                </a:lnTo>
                <a:lnTo>
                  <a:pt x="51971" y="2853"/>
                </a:lnTo>
                <a:lnTo>
                  <a:pt x="49240" y="2853"/>
                </a:lnTo>
                <a:lnTo>
                  <a:pt x="49240" y="4006"/>
                </a:lnTo>
                <a:lnTo>
                  <a:pt x="48431" y="4006"/>
                </a:lnTo>
                <a:lnTo>
                  <a:pt x="48431" y="4511"/>
                </a:lnTo>
                <a:lnTo>
                  <a:pt x="48835" y="5037"/>
                </a:lnTo>
                <a:lnTo>
                  <a:pt x="48714" y="5786"/>
                </a:lnTo>
                <a:lnTo>
                  <a:pt x="48269" y="6029"/>
                </a:lnTo>
                <a:cubicBezTo>
                  <a:pt x="48937" y="6332"/>
                  <a:pt x="49422" y="7020"/>
                  <a:pt x="49422" y="7809"/>
                </a:cubicBezTo>
                <a:cubicBezTo>
                  <a:pt x="49422" y="8901"/>
                  <a:pt x="48532" y="9771"/>
                  <a:pt x="47440" y="9771"/>
                </a:cubicBezTo>
                <a:cubicBezTo>
                  <a:pt x="46367" y="9771"/>
                  <a:pt x="45477" y="8901"/>
                  <a:pt x="45477" y="7809"/>
                </a:cubicBezTo>
                <a:cubicBezTo>
                  <a:pt x="45477" y="6878"/>
                  <a:pt x="46125" y="6110"/>
                  <a:pt x="46994" y="5907"/>
                </a:cubicBezTo>
                <a:lnTo>
                  <a:pt x="46469" y="5078"/>
                </a:lnTo>
                <a:lnTo>
                  <a:pt x="47035" y="3824"/>
                </a:lnTo>
                <a:lnTo>
                  <a:pt x="46994" y="2853"/>
                </a:lnTo>
                <a:lnTo>
                  <a:pt x="39631" y="2853"/>
                </a:lnTo>
                <a:lnTo>
                  <a:pt x="39631" y="3601"/>
                </a:lnTo>
                <a:lnTo>
                  <a:pt x="40480" y="4350"/>
                </a:lnTo>
                <a:lnTo>
                  <a:pt x="40480" y="5240"/>
                </a:lnTo>
                <a:lnTo>
                  <a:pt x="41027" y="5968"/>
                </a:lnTo>
                <a:cubicBezTo>
                  <a:pt x="41553" y="6150"/>
                  <a:pt x="41957" y="6555"/>
                  <a:pt x="42180" y="7081"/>
                </a:cubicBezTo>
                <a:cubicBezTo>
                  <a:pt x="42281" y="7323"/>
                  <a:pt x="42342" y="7586"/>
                  <a:pt x="42342" y="7849"/>
                </a:cubicBezTo>
                <a:cubicBezTo>
                  <a:pt x="42342" y="8942"/>
                  <a:pt x="41451" y="9832"/>
                  <a:pt x="40379" y="9832"/>
                </a:cubicBezTo>
                <a:cubicBezTo>
                  <a:pt x="39550" y="9832"/>
                  <a:pt x="38842" y="9326"/>
                  <a:pt x="38559" y="8598"/>
                </a:cubicBezTo>
                <a:cubicBezTo>
                  <a:pt x="38437" y="8355"/>
                  <a:pt x="38376" y="8092"/>
                  <a:pt x="38376" y="7809"/>
                </a:cubicBezTo>
                <a:cubicBezTo>
                  <a:pt x="38376" y="7242"/>
                  <a:pt x="38639" y="6716"/>
                  <a:pt x="39024" y="6373"/>
                </a:cubicBezTo>
                <a:lnTo>
                  <a:pt x="38983" y="6373"/>
                </a:lnTo>
                <a:lnTo>
                  <a:pt x="39024" y="6110"/>
                </a:lnTo>
                <a:lnTo>
                  <a:pt x="38336" y="5685"/>
                </a:lnTo>
                <a:lnTo>
                  <a:pt x="38336" y="4815"/>
                </a:lnTo>
                <a:lnTo>
                  <a:pt x="38559" y="4350"/>
                </a:lnTo>
                <a:lnTo>
                  <a:pt x="38720" y="2853"/>
                </a:lnTo>
                <a:lnTo>
                  <a:pt x="35605" y="2853"/>
                </a:lnTo>
                <a:lnTo>
                  <a:pt x="34492" y="4006"/>
                </a:lnTo>
                <a:lnTo>
                  <a:pt x="34492" y="6110"/>
                </a:lnTo>
                <a:lnTo>
                  <a:pt x="34229" y="6150"/>
                </a:lnTo>
                <a:cubicBezTo>
                  <a:pt x="34836" y="6474"/>
                  <a:pt x="35241" y="7121"/>
                  <a:pt x="35241" y="7849"/>
                </a:cubicBezTo>
                <a:cubicBezTo>
                  <a:pt x="35241" y="8942"/>
                  <a:pt x="34371" y="9832"/>
                  <a:pt x="33278" y="9832"/>
                </a:cubicBezTo>
                <a:cubicBezTo>
                  <a:pt x="32186" y="9832"/>
                  <a:pt x="31316" y="8942"/>
                  <a:pt x="31316" y="7849"/>
                </a:cubicBezTo>
                <a:cubicBezTo>
                  <a:pt x="31316" y="7344"/>
                  <a:pt x="31498" y="6899"/>
                  <a:pt x="31822" y="6534"/>
                </a:cubicBezTo>
                <a:lnTo>
                  <a:pt x="32773" y="5847"/>
                </a:lnTo>
                <a:lnTo>
                  <a:pt x="32611" y="1902"/>
                </a:lnTo>
                <a:cubicBezTo>
                  <a:pt x="32611" y="1902"/>
                  <a:pt x="32469" y="2387"/>
                  <a:pt x="31964" y="2630"/>
                </a:cubicBezTo>
                <a:cubicBezTo>
                  <a:pt x="31536" y="2818"/>
                  <a:pt x="31296" y="2833"/>
                  <a:pt x="31232" y="2833"/>
                </a:cubicBezTo>
                <a:cubicBezTo>
                  <a:pt x="31221" y="2833"/>
                  <a:pt x="31215" y="2832"/>
                  <a:pt x="31215" y="2832"/>
                </a:cubicBezTo>
                <a:lnTo>
                  <a:pt x="31215" y="2853"/>
                </a:lnTo>
                <a:lnTo>
                  <a:pt x="26926" y="2853"/>
                </a:lnTo>
                <a:lnTo>
                  <a:pt x="26218" y="0"/>
                </a:lnTo>
                <a:close/>
              </a:path>
            </a:pathLst>
          </a:custGeom>
          <a:solidFill>
            <a:schemeClr val="lt1"/>
          </a:solidFill>
          <a:ln>
            <a:noFill/>
          </a:ln>
          <a:effectLst>
            <a:outerShdw blurRad="57150" rotWithShape="0" algn="bl" dir="5400000" dist="9525">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0"/>
          <p:cNvSpPr/>
          <p:nvPr/>
        </p:nvSpPr>
        <p:spPr>
          <a:xfrm>
            <a:off x="65100" y="344350"/>
            <a:ext cx="9013800" cy="47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10"/>
          <p:cNvGrpSpPr/>
          <p:nvPr/>
        </p:nvGrpSpPr>
        <p:grpSpPr>
          <a:xfrm>
            <a:off x="276962" y="295260"/>
            <a:ext cx="8590075" cy="4751140"/>
            <a:chOff x="361308" y="295260"/>
            <a:chExt cx="8590075" cy="4751140"/>
          </a:xfrm>
        </p:grpSpPr>
        <p:grpSp>
          <p:nvGrpSpPr>
            <p:cNvPr id="594" name="Google Shape;594;p10"/>
            <p:cNvGrpSpPr/>
            <p:nvPr/>
          </p:nvGrpSpPr>
          <p:grpSpPr>
            <a:xfrm>
              <a:off x="361308" y="295260"/>
              <a:ext cx="8590059" cy="4751140"/>
              <a:chOff x="-189550" y="-257125"/>
              <a:chExt cx="10188660" cy="5635322"/>
            </a:xfrm>
          </p:grpSpPr>
          <p:sp>
            <p:nvSpPr>
              <p:cNvPr id="595" name="Google Shape;595;p10"/>
              <p:cNvSpPr/>
              <p:nvPr/>
            </p:nvSpPr>
            <p:spPr>
              <a:xfrm>
                <a:off x="4277215" y="-257092"/>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0"/>
              <p:cNvSpPr/>
              <p:nvPr/>
            </p:nvSpPr>
            <p:spPr>
              <a:xfrm>
                <a:off x="451802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0"/>
              <p:cNvSpPr/>
              <p:nvPr/>
            </p:nvSpPr>
            <p:spPr>
              <a:xfrm>
                <a:off x="476668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0"/>
              <p:cNvSpPr/>
              <p:nvPr/>
            </p:nvSpPr>
            <p:spPr>
              <a:xfrm>
                <a:off x="501534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0"/>
              <p:cNvSpPr/>
              <p:nvPr/>
            </p:nvSpPr>
            <p:spPr>
              <a:xfrm>
                <a:off x="5263485"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0"/>
              <p:cNvSpPr/>
              <p:nvPr/>
            </p:nvSpPr>
            <p:spPr>
              <a:xfrm>
                <a:off x="5512149"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
              <p:cNvSpPr/>
              <p:nvPr/>
            </p:nvSpPr>
            <p:spPr>
              <a:xfrm>
                <a:off x="576081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
              <p:cNvSpPr/>
              <p:nvPr/>
            </p:nvSpPr>
            <p:spPr>
              <a:xfrm>
                <a:off x="600947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
              <p:cNvSpPr/>
              <p:nvPr/>
            </p:nvSpPr>
            <p:spPr>
              <a:xfrm>
                <a:off x="625814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
              <p:cNvSpPr/>
              <p:nvPr/>
            </p:nvSpPr>
            <p:spPr>
              <a:xfrm>
                <a:off x="6506277"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
              <p:cNvSpPr/>
              <p:nvPr/>
            </p:nvSpPr>
            <p:spPr>
              <a:xfrm>
                <a:off x="6754941"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0"/>
              <p:cNvSpPr/>
              <p:nvPr/>
            </p:nvSpPr>
            <p:spPr>
              <a:xfrm>
                <a:off x="7003605"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0"/>
              <p:cNvSpPr/>
              <p:nvPr/>
            </p:nvSpPr>
            <p:spPr>
              <a:xfrm>
                <a:off x="725226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
              <p:cNvSpPr/>
              <p:nvPr/>
            </p:nvSpPr>
            <p:spPr>
              <a:xfrm>
                <a:off x="75009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
              <p:cNvSpPr/>
              <p:nvPr/>
            </p:nvSpPr>
            <p:spPr>
              <a:xfrm>
                <a:off x="77495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
              <p:cNvSpPr/>
              <p:nvPr/>
            </p:nvSpPr>
            <p:spPr>
              <a:xfrm>
                <a:off x="7997733"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
              <p:cNvSpPr/>
              <p:nvPr/>
            </p:nvSpPr>
            <p:spPr>
              <a:xfrm>
                <a:off x="8246397"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
              <p:cNvSpPr/>
              <p:nvPr/>
            </p:nvSpPr>
            <p:spPr>
              <a:xfrm>
                <a:off x="8495061"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
              <p:cNvSpPr/>
              <p:nvPr/>
            </p:nvSpPr>
            <p:spPr>
              <a:xfrm>
                <a:off x="899233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
              <p:cNvSpPr/>
              <p:nvPr/>
            </p:nvSpPr>
            <p:spPr>
              <a:xfrm>
                <a:off x="9241000"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
              <p:cNvSpPr/>
              <p:nvPr/>
            </p:nvSpPr>
            <p:spPr>
              <a:xfrm>
                <a:off x="9489189"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
              <p:cNvSpPr/>
              <p:nvPr/>
            </p:nvSpPr>
            <p:spPr>
              <a:xfrm>
                <a:off x="-186891" y="3636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
              <p:cNvSpPr/>
              <p:nvPr/>
            </p:nvSpPr>
            <p:spPr>
              <a:xfrm>
                <a:off x="-186891" y="28502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
              <p:cNvSpPr/>
              <p:nvPr/>
            </p:nvSpPr>
            <p:spPr>
              <a:xfrm>
                <a:off x="-186891" y="53369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
              <p:cNvSpPr/>
              <p:nvPr/>
            </p:nvSpPr>
            <p:spPr>
              <a:xfrm>
                <a:off x="-186891" y="7823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
              <p:cNvSpPr/>
              <p:nvPr/>
            </p:nvSpPr>
            <p:spPr>
              <a:xfrm>
                <a:off x="-186891" y="1030492"/>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
              <p:cNvSpPr/>
              <p:nvPr/>
            </p:nvSpPr>
            <p:spPr>
              <a:xfrm>
                <a:off x="-186891" y="1279156"/>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0"/>
              <p:cNvSpPr/>
              <p:nvPr/>
            </p:nvSpPr>
            <p:spPr>
              <a:xfrm>
                <a:off x="-186891" y="1527820"/>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0"/>
              <p:cNvSpPr/>
              <p:nvPr/>
            </p:nvSpPr>
            <p:spPr>
              <a:xfrm>
                <a:off x="-186891" y="1776485"/>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
              <p:cNvSpPr/>
              <p:nvPr/>
            </p:nvSpPr>
            <p:spPr>
              <a:xfrm>
                <a:off x="-186891" y="20251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0"/>
              <p:cNvSpPr/>
              <p:nvPr/>
            </p:nvSpPr>
            <p:spPr>
              <a:xfrm>
                <a:off x="-186891" y="2273813"/>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0"/>
              <p:cNvSpPr/>
              <p:nvPr/>
            </p:nvSpPr>
            <p:spPr>
              <a:xfrm>
                <a:off x="-186891" y="2521949"/>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0"/>
              <p:cNvSpPr/>
              <p:nvPr/>
            </p:nvSpPr>
            <p:spPr>
              <a:xfrm>
                <a:off x="-186891" y="2770614"/>
                <a:ext cx="10186001" cy="2586"/>
              </a:xfrm>
              <a:custGeom>
                <a:rect b="b" l="l" r="r" t="t"/>
                <a:pathLst>
                  <a:path extrusionOk="0" h="49"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0"/>
              <p:cNvSpPr/>
              <p:nvPr/>
            </p:nvSpPr>
            <p:spPr>
              <a:xfrm>
                <a:off x="-186891" y="3019225"/>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0"/>
              <p:cNvSpPr/>
              <p:nvPr/>
            </p:nvSpPr>
            <p:spPr>
              <a:xfrm>
                <a:off x="-186891" y="3267889"/>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0"/>
              <p:cNvSpPr/>
              <p:nvPr/>
            </p:nvSpPr>
            <p:spPr>
              <a:xfrm>
                <a:off x="-186891" y="35165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0"/>
              <p:cNvSpPr/>
              <p:nvPr/>
            </p:nvSpPr>
            <p:spPr>
              <a:xfrm>
                <a:off x="-186891" y="37652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
              <p:cNvSpPr/>
              <p:nvPr/>
            </p:nvSpPr>
            <p:spPr>
              <a:xfrm>
                <a:off x="-186891" y="4013354"/>
                <a:ext cx="10186001" cy="2639"/>
              </a:xfrm>
              <a:custGeom>
                <a:rect b="b" l="l" r="r" t="t"/>
                <a:pathLst>
                  <a:path extrusionOk="0" h="50" w="146519">
                    <a:moveTo>
                      <a:pt x="0" y="1"/>
                    </a:moveTo>
                    <a:lnTo>
                      <a:pt x="0" y="50"/>
                    </a:lnTo>
                    <a:lnTo>
                      <a:pt x="146519" y="50"/>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
              <p:cNvSpPr/>
              <p:nvPr/>
            </p:nvSpPr>
            <p:spPr>
              <a:xfrm>
                <a:off x="-186891" y="4262018"/>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0"/>
              <p:cNvSpPr/>
              <p:nvPr/>
            </p:nvSpPr>
            <p:spPr>
              <a:xfrm>
                <a:off x="-186891" y="4510683"/>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0"/>
              <p:cNvSpPr/>
              <p:nvPr/>
            </p:nvSpPr>
            <p:spPr>
              <a:xfrm>
                <a:off x="-186891" y="47593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0"/>
              <p:cNvSpPr/>
              <p:nvPr/>
            </p:nvSpPr>
            <p:spPr>
              <a:xfrm>
                <a:off x="-186891" y="5008011"/>
                <a:ext cx="10186001" cy="2639"/>
              </a:xfrm>
              <a:custGeom>
                <a:rect b="b" l="l" r="r" t="t"/>
                <a:pathLst>
                  <a:path extrusionOk="0" h="50" w="146519">
                    <a:moveTo>
                      <a:pt x="0" y="0"/>
                    </a:moveTo>
                    <a:lnTo>
                      <a:pt x="0" y="49"/>
                    </a:lnTo>
                    <a:lnTo>
                      <a:pt x="146519" y="49"/>
                    </a:lnTo>
                    <a:lnTo>
                      <a:pt x="14651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0"/>
              <p:cNvSpPr/>
              <p:nvPr/>
            </p:nvSpPr>
            <p:spPr>
              <a:xfrm>
                <a:off x="-186891" y="5256147"/>
                <a:ext cx="10186001" cy="2639"/>
              </a:xfrm>
              <a:custGeom>
                <a:rect b="b" l="l" r="r" t="t"/>
                <a:pathLst>
                  <a:path extrusionOk="0" h="50" w="146519">
                    <a:moveTo>
                      <a:pt x="0" y="1"/>
                    </a:moveTo>
                    <a:lnTo>
                      <a:pt x="0" y="49"/>
                    </a:lnTo>
                    <a:lnTo>
                      <a:pt x="146519" y="49"/>
                    </a:lnTo>
                    <a:lnTo>
                      <a:pt x="146519" y="1"/>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0"/>
              <p:cNvSpPr/>
              <p:nvPr/>
            </p:nvSpPr>
            <p:spPr>
              <a:xfrm>
                <a:off x="-189550" y="-257125"/>
                <a:ext cx="2639" cy="5635290"/>
              </a:xfrm>
              <a:custGeom>
                <a:rect b="b" l="l" r="r" t="t"/>
                <a:pathLst>
                  <a:path extrusionOk="0" h="137095" w="50">
                    <a:moveTo>
                      <a:pt x="1" y="0"/>
                    </a:moveTo>
                    <a:lnTo>
                      <a:pt x="1"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
              <p:cNvSpPr/>
              <p:nvPr/>
            </p:nvSpPr>
            <p:spPr>
              <a:xfrm>
                <a:off x="5911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
              <p:cNvSpPr/>
              <p:nvPr/>
            </p:nvSpPr>
            <p:spPr>
              <a:xfrm>
                <a:off x="307778"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0"/>
              <p:cNvSpPr/>
              <p:nvPr/>
            </p:nvSpPr>
            <p:spPr>
              <a:xfrm>
                <a:off x="55644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0"/>
              <p:cNvSpPr/>
              <p:nvPr/>
            </p:nvSpPr>
            <p:spPr>
              <a:xfrm>
                <a:off x="8051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
              <p:cNvSpPr/>
              <p:nvPr/>
            </p:nvSpPr>
            <p:spPr>
              <a:xfrm>
                <a:off x="10537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
              <p:cNvSpPr/>
              <p:nvPr/>
            </p:nvSpPr>
            <p:spPr>
              <a:xfrm>
                <a:off x="1301906"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0"/>
              <p:cNvSpPr/>
              <p:nvPr/>
            </p:nvSpPr>
            <p:spPr>
              <a:xfrm>
                <a:off x="1550570"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
              <p:cNvSpPr/>
              <p:nvPr/>
            </p:nvSpPr>
            <p:spPr>
              <a:xfrm>
                <a:off x="1799234"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
              <p:cNvSpPr/>
              <p:nvPr/>
            </p:nvSpPr>
            <p:spPr>
              <a:xfrm>
                <a:off x="2047898"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
              <p:cNvSpPr/>
              <p:nvPr/>
            </p:nvSpPr>
            <p:spPr>
              <a:xfrm>
                <a:off x="2296562"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
              <p:cNvSpPr/>
              <p:nvPr/>
            </p:nvSpPr>
            <p:spPr>
              <a:xfrm>
                <a:off x="25452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0"/>
              <p:cNvSpPr/>
              <p:nvPr/>
            </p:nvSpPr>
            <p:spPr>
              <a:xfrm>
                <a:off x="2793362" y="-257125"/>
                <a:ext cx="2639" cy="5635290"/>
              </a:xfrm>
              <a:custGeom>
                <a:rect b="b" l="l" r="r" t="t"/>
                <a:pathLst>
                  <a:path extrusionOk="0" h="137095" w="50">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0"/>
              <p:cNvSpPr/>
              <p:nvPr/>
            </p:nvSpPr>
            <p:spPr>
              <a:xfrm>
                <a:off x="3042026"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0"/>
              <p:cNvSpPr/>
              <p:nvPr/>
            </p:nvSpPr>
            <p:spPr>
              <a:xfrm>
                <a:off x="3290690"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
              <p:cNvSpPr/>
              <p:nvPr/>
            </p:nvSpPr>
            <p:spPr>
              <a:xfrm>
                <a:off x="3539354" y="-257125"/>
                <a:ext cx="2586" cy="5635290"/>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
              <p:cNvSpPr/>
              <p:nvPr/>
            </p:nvSpPr>
            <p:spPr>
              <a:xfrm>
                <a:off x="3787966"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
              <p:cNvSpPr/>
              <p:nvPr/>
            </p:nvSpPr>
            <p:spPr>
              <a:xfrm>
                <a:off x="4036155" y="-257125"/>
                <a:ext cx="2586" cy="5635290"/>
              </a:xfrm>
              <a:custGeom>
                <a:rect b="b" l="l" r="r" t="t"/>
                <a:pathLst>
                  <a:path extrusionOk="0" h="137095" w="49">
                    <a:moveTo>
                      <a:pt x="0" y="0"/>
                    </a:moveTo>
                    <a:lnTo>
                      <a:pt x="0" y="137094"/>
                    </a:lnTo>
                    <a:lnTo>
                      <a:pt x="49" y="137094"/>
                    </a:lnTo>
                    <a:lnTo>
                      <a:pt x="49" y="0"/>
                    </a:lnTo>
                    <a:close/>
                  </a:path>
                </a:pathLst>
              </a:cu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0"/>
              <p:cNvSpPr/>
              <p:nvPr/>
            </p:nvSpPr>
            <p:spPr>
              <a:xfrm>
                <a:off x="8743672" y="-257125"/>
                <a:ext cx="2639" cy="5635290"/>
              </a:xfrm>
              <a:custGeom>
                <a:rect b="b" l="l" r="r" t="t"/>
                <a:pathLst>
                  <a:path extrusionOk="0" h="137095" w="50">
                    <a:moveTo>
                      <a:pt x="1" y="0"/>
                    </a:moveTo>
                    <a:lnTo>
                      <a:pt x="1" y="137094"/>
                    </a:lnTo>
                    <a:lnTo>
                      <a:pt x="50" y="137094"/>
                    </a:lnTo>
                    <a:lnTo>
                      <a:pt x="50"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10"/>
            <p:cNvSpPr/>
            <p:nvPr/>
          </p:nvSpPr>
          <p:spPr>
            <a:xfrm>
              <a:off x="873065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0"/>
            <p:cNvSpPr/>
            <p:nvPr/>
          </p:nvSpPr>
          <p:spPr>
            <a:xfrm>
              <a:off x="8949203" y="295260"/>
              <a:ext cx="2180" cy="4751027"/>
            </a:xfrm>
            <a:custGeom>
              <a:rect b="b" l="l" r="r" t="t"/>
              <a:pathLst>
                <a:path extrusionOk="0" h="137095" w="49">
                  <a:moveTo>
                    <a:pt x="0" y="0"/>
                  </a:moveTo>
                  <a:lnTo>
                    <a:pt x="0" y="137094"/>
                  </a:lnTo>
                  <a:lnTo>
                    <a:pt x="49" y="137094"/>
                  </a:lnTo>
                  <a:lnTo>
                    <a:pt x="49" y="0"/>
                  </a:lnTo>
                  <a:close/>
                </a:path>
              </a:pathLst>
            </a:custGeom>
            <a:solidFill>
              <a:srgbClr val="B1B1B0"/>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10"/>
          <p:cNvSpPr/>
          <p:nvPr/>
        </p:nvSpPr>
        <p:spPr>
          <a:xfrm>
            <a:off x="191900" y="352775"/>
            <a:ext cx="8777400" cy="46623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
          <p:cNvSpPr/>
          <p:nvPr>
            <p:ph idx="2" type="pic"/>
          </p:nvPr>
        </p:nvSpPr>
        <p:spPr>
          <a:xfrm rot="241">
            <a:off x="295450" y="428175"/>
            <a:ext cx="8552400" cy="4485300"/>
          </a:xfrm>
          <a:prstGeom prst="rect">
            <a:avLst/>
          </a:prstGeom>
          <a:noFill/>
          <a:ln>
            <a:noFill/>
          </a:ln>
        </p:spPr>
      </p:sp>
      <p:sp>
        <p:nvSpPr>
          <p:cNvPr id="661" name="Google Shape;661;p10"/>
          <p:cNvSpPr txBox="1"/>
          <p:nvPr>
            <p:ph type="title"/>
          </p:nvPr>
        </p:nvSpPr>
        <p:spPr>
          <a:xfrm rot="-181457">
            <a:off x="918256" y="3962816"/>
            <a:ext cx="7306776" cy="543164"/>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3000"/>
              <a:buFont typeface="Manrope"/>
              <a:buNone/>
              <a:defRPr b="1" sz="3000">
                <a:solidFill>
                  <a:schemeClr val="accent6"/>
                </a:solidFill>
                <a:latin typeface="Manrope"/>
                <a:ea typeface="Manrope"/>
                <a:cs typeface="Manrope"/>
                <a:sym typeface="Manrope"/>
              </a:defRPr>
            </a:lvl1pPr>
            <a:lvl2pPr lvl="1" rtl="0">
              <a:spcBef>
                <a:spcPts val="0"/>
              </a:spcBef>
              <a:spcAft>
                <a:spcPts val="0"/>
              </a:spcAft>
              <a:buClr>
                <a:schemeClr val="accent6"/>
              </a:buClr>
              <a:buSzPts val="3000"/>
              <a:buFont typeface="Manrope"/>
              <a:buNone/>
              <a:defRPr b="1" sz="3000">
                <a:solidFill>
                  <a:schemeClr val="accent6"/>
                </a:solidFill>
                <a:latin typeface="Manrope"/>
                <a:ea typeface="Manrope"/>
                <a:cs typeface="Manrope"/>
                <a:sym typeface="Manrope"/>
              </a:defRPr>
            </a:lvl2pPr>
            <a:lvl3pPr lvl="2" rtl="0">
              <a:spcBef>
                <a:spcPts val="0"/>
              </a:spcBef>
              <a:spcAft>
                <a:spcPts val="0"/>
              </a:spcAft>
              <a:buClr>
                <a:schemeClr val="accent6"/>
              </a:buClr>
              <a:buSzPts val="3000"/>
              <a:buFont typeface="Manrope"/>
              <a:buNone/>
              <a:defRPr b="1" sz="3000">
                <a:solidFill>
                  <a:schemeClr val="accent6"/>
                </a:solidFill>
                <a:latin typeface="Manrope"/>
                <a:ea typeface="Manrope"/>
                <a:cs typeface="Manrope"/>
                <a:sym typeface="Manrope"/>
              </a:defRPr>
            </a:lvl3pPr>
            <a:lvl4pPr lvl="3" rtl="0">
              <a:spcBef>
                <a:spcPts val="0"/>
              </a:spcBef>
              <a:spcAft>
                <a:spcPts val="0"/>
              </a:spcAft>
              <a:buClr>
                <a:schemeClr val="accent6"/>
              </a:buClr>
              <a:buSzPts val="3000"/>
              <a:buFont typeface="Manrope"/>
              <a:buNone/>
              <a:defRPr b="1" sz="3000">
                <a:solidFill>
                  <a:schemeClr val="accent6"/>
                </a:solidFill>
                <a:latin typeface="Manrope"/>
                <a:ea typeface="Manrope"/>
                <a:cs typeface="Manrope"/>
                <a:sym typeface="Manrope"/>
              </a:defRPr>
            </a:lvl4pPr>
            <a:lvl5pPr lvl="4" rtl="0">
              <a:spcBef>
                <a:spcPts val="0"/>
              </a:spcBef>
              <a:spcAft>
                <a:spcPts val="0"/>
              </a:spcAft>
              <a:buClr>
                <a:schemeClr val="accent6"/>
              </a:buClr>
              <a:buSzPts val="3000"/>
              <a:buFont typeface="Manrope"/>
              <a:buNone/>
              <a:defRPr b="1" sz="3000">
                <a:solidFill>
                  <a:schemeClr val="accent6"/>
                </a:solidFill>
                <a:latin typeface="Manrope"/>
                <a:ea typeface="Manrope"/>
                <a:cs typeface="Manrope"/>
                <a:sym typeface="Manrope"/>
              </a:defRPr>
            </a:lvl5pPr>
            <a:lvl6pPr lvl="5" rtl="0">
              <a:spcBef>
                <a:spcPts val="0"/>
              </a:spcBef>
              <a:spcAft>
                <a:spcPts val="0"/>
              </a:spcAft>
              <a:buClr>
                <a:schemeClr val="accent6"/>
              </a:buClr>
              <a:buSzPts val="3000"/>
              <a:buFont typeface="Manrope"/>
              <a:buNone/>
              <a:defRPr b="1" sz="3000">
                <a:solidFill>
                  <a:schemeClr val="accent6"/>
                </a:solidFill>
                <a:latin typeface="Manrope"/>
                <a:ea typeface="Manrope"/>
                <a:cs typeface="Manrope"/>
                <a:sym typeface="Manrope"/>
              </a:defRPr>
            </a:lvl6pPr>
            <a:lvl7pPr lvl="6" rtl="0">
              <a:spcBef>
                <a:spcPts val="0"/>
              </a:spcBef>
              <a:spcAft>
                <a:spcPts val="0"/>
              </a:spcAft>
              <a:buClr>
                <a:schemeClr val="accent6"/>
              </a:buClr>
              <a:buSzPts val="3000"/>
              <a:buFont typeface="Manrope"/>
              <a:buNone/>
              <a:defRPr b="1" sz="3000">
                <a:solidFill>
                  <a:schemeClr val="accent6"/>
                </a:solidFill>
                <a:latin typeface="Manrope"/>
                <a:ea typeface="Manrope"/>
                <a:cs typeface="Manrope"/>
                <a:sym typeface="Manrope"/>
              </a:defRPr>
            </a:lvl7pPr>
            <a:lvl8pPr lvl="7" rtl="0">
              <a:spcBef>
                <a:spcPts val="0"/>
              </a:spcBef>
              <a:spcAft>
                <a:spcPts val="0"/>
              </a:spcAft>
              <a:buClr>
                <a:schemeClr val="accent6"/>
              </a:buClr>
              <a:buSzPts val="3000"/>
              <a:buFont typeface="Manrope"/>
              <a:buNone/>
              <a:defRPr b="1" sz="3000">
                <a:solidFill>
                  <a:schemeClr val="accent6"/>
                </a:solidFill>
                <a:latin typeface="Manrope"/>
                <a:ea typeface="Manrope"/>
                <a:cs typeface="Manrope"/>
                <a:sym typeface="Manrope"/>
              </a:defRPr>
            </a:lvl8pPr>
            <a:lvl9pPr lvl="8" rtl="0">
              <a:spcBef>
                <a:spcPts val="0"/>
              </a:spcBef>
              <a:spcAft>
                <a:spcPts val="0"/>
              </a:spcAft>
              <a:buClr>
                <a:schemeClr val="accent6"/>
              </a:buClr>
              <a:buSzPts val="3000"/>
              <a:buFont typeface="Manrope"/>
              <a:buNone/>
              <a:defRPr b="1" sz="3000">
                <a:solidFill>
                  <a:schemeClr val="accent6"/>
                </a:solidFill>
                <a:latin typeface="Manrope"/>
                <a:ea typeface="Manrope"/>
                <a:cs typeface="Manrope"/>
                <a:sym typeface="Manrop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accent6"/>
              </a:buClr>
              <a:buSzPts val="1600"/>
              <a:buFont typeface="Antic"/>
              <a:buChar char="●"/>
              <a:defRPr sz="1600">
                <a:solidFill>
                  <a:schemeClr val="accent6"/>
                </a:solidFill>
                <a:latin typeface="Antic"/>
                <a:ea typeface="Antic"/>
                <a:cs typeface="Antic"/>
                <a:sym typeface="Antic"/>
              </a:defRPr>
            </a:lvl1pPr>
            <a:lvl2pPr indent="-330200" lvl="1" marL="914400">
              <a:lnSpc>
                <a:spcPct val="115000"/>
              </a:lnSpc>
              <a:spcBef>
                <a:spcPts val="0"/>
              </a:spcBef>
              <a:spcAft>
                <a:spcPts val="0"/>
              </a:spcAft>
              <a:buClr>
                <a:schemeClr val="accent6"/>
              </a:buClr>
              <a:buSzPts val="1600"/>
              <a:buFont typeface="Antic"/>
              <a:buChar char="○"/>
              <a:defRPr sz="1600">
                <a:solidFill>
                  <a:schemeClr val="accent6"/>
                </a:solidFill>
                <a:latin typeface="Antic"/>
                <a:ea typeface="Antic"/>
                <a:cs typeface="Antic"/>
                <a:sym typeface="Antic"/>
              </a:defRPr>
            </a:lvl2pPr>
            <a:lvl3pPr indent="-330200" lvl="2" marL="1371600">
              <a:lnSpc>
                <a:spcPct val="115000"/>
              </a:lnSpc>
              <a:spcBef>
                <a:spcPts val="0"/>
              </a:spcBef>
              <a:spcAft>
                <a:spcPts val="0"/>
              </a:spcAft>
              <a:buClr>
                <a:schemeClr val="accent6"/>
              </a:buClr>
              <a:buSzPts val="1600"/>
              <a:buFont typeface="Antic"/>
              <a:buChar char="■"/>
              <a:defRPr sz="1600">
                <a:solidFill>
                  <a:schemeClr val="accent6"/>
                </a:solidFill>
                <a:latin typeface="Antic"/>
                <a:ea typeface="Antic"/>
                <a:cs typeface="Antic"/>
                <a:sym typeface="Antic"/>
              </a:defRPr>
            </a:lvl3pPr>
            <a:lvl4pPr indent="-330200" lvl="3" marL="1828800">
              <a:lnSpc>
                <a:spcPct val="115000"/>
              </a:lnSpc>
              <a:spcBef>
                <a:spcPts val="0"/>
              </a:spcBef>
              <a:spcAft>
                <a:spcPts val="0"/>
              </a:spcAft>
              <a:buClr>
                <a:schemeClr val="accent6"/>
              </a:buClr>
              <a:buSzPts val="1600"/>
              <a:buFont typeface="Antic"/>
              <a:buChar char="●"/>
              <a:defRPr sz="1600">
                <a:solidFill>
                  <a:schemeClr val="accent6"/>
                </a:solidFill>
                <a:latin typeface="Antic"/>
                <a:ea typeface="Antic"/>
                <a:cs typeface="Antic"/>
                <a:sym typeface="Antic"/>
              </a:defRPr>
            </a:lvl4pPr>
            <a:lvl5pPr indent="-330200" lvl="4" marL="2286000">
              <a:lnSpc>
                <a:spcPct val="115000"/>
              </a:lnSpc>
              <a:spcBef>
                <a:spcPts val="0"/>
              </a:spcBef>
              <a:spcAft>
                <a:spcPts val="0"/>
              </a:spcAft>
              <a:buClr>
                <a:schemeClr val="accent6"/>
              </a:buClr>
              <a:buSzPts val="1600"/>
              <a:buFont typeface="Antic"/>
              <a:buChar char="○"/>
              <a:defRPr sz="1600">
                <a:solidFill>
                  <a:schemeClr val="accent6"/>
                </a:solidFill>
                <a:latin typeface="Antic"/>
                <a:ea typeface="Antic"/>
                <a:cs typeface="Antic"/>
                <a:sym typeface="Antic"/>
              </a:defRPr>
            </a:lvl5pPr>
            <a:lvl6pPr indent="-330200" lvl="5" marL="2743200">
              <a:lnSpc>
                <a:spcPct val="115000"/>
              </a:lnSpc>
              <a:spcBef>
                <a:spcPts val="0"/>
              </a:spcBef>
              <a:spcAft>
                <a:spcPts val="0"/>
              </a:spcAft>
              <a:buClr>
                <a:schemeClr val="accent6"/>
              </a:buClr>
              <a:buSzPts val="1600"/>
              <a:buFont typeface="Antic"/>
              <a:buChar char="■"/>
              <a:defRPr sz="1600">
                <a:solidFill>
                  <a:schemeClr val="accent6"/>
                </a:solidFill>
                <a:latin typeface="Antic"/>
                <a:ea typeface="Antic"/>
                <a:cs typeface="Antic"/>
                <a:sym typeface="Antic"/>
              </a:defRPr>
            </a:lvl6pPr>
            <a:lvl7pPr indent="-330200" lvl="6" marL="3200400">
              <a:lnSpc>
                <a:spcPct val="115000"/>
              </a:lnSpc>
              <a:spcBef>
                <a:spcPts val="0"/>
              </a:spcBef>
              <a:spcAft>
                <a:spcPts val="0"/>
              </a:spcAft>
              <a:buClr>
                <a:schemeClr val="accent6"/>
              </a:buClr>
              <a:buSzPts val="1600"/>
              <a:buFont typeface="Antic"/>
              <a:buChar char="●"/>
              <a:defRPr sz="1600">
                <a:solidFill>
                  <a:schemeClr val="accent6"/>
                </a:solidFill>
                <a:latin typeface="Antic"/>
                <a:ea typeface="Antic"/>
                <a:cs typeface="Antic"/>
                <a:sym typeface="Antic"/>
              </a:defRPr>
            </a:lvl7pPr>
            <a:lvl8pPr indent="-330200" lvl="7" marL="3657600">
              <a:lnSpc>
                <a:spcPct val="115000"/>
              </a:lnSpc>
              <a:spcBef>
                <a:spcPts val="0"/>
              </a:spcBef>
              <a:spcAft>
                <a:spcPts val="0"/>
              </a:spcAft>
              <a:buClr>
                <a:schemeClr val="accent6"/>
              </a:buClr>
              <a:buSzPts val="1600"/>
              <a:buFont typeface="Antic"/>
              <a:buChar char="○"/>
              <a:defRPr sz="1600">
                <a:solidFill>
                  <a:schemeClr val="accent6"/>
                </a:solidFill>
                <a:latin typeface="Antic"/>
                <a:ea typeface="Antic"/>
                <a:cs typeface="Antic"/>
                <a:sym typeface="Antic"/>
              </a:defRPr>
            </a:lvl8pPr>
            <a:lvl9pPr indent="-330200" lvl="8" marL="4114800">
              <a:lnSpc>
                <a:spcPct val="115000"/>
              </a:lnSpc>
              <a:spcBef>
                <a:spcPts val="0"/>
              </a:spcBef>
              <a:spcAft>
                <a:spcPts val="0"/>
              </a:spcAft>
              <a:buClr>
                <a:schemeClr val="accent6"/>
              </a:buClr>
              <a:buSzPts val="1600"/>
              <a:buFont typeface="Antic"/>
              <a:buChar char="■"/>
              <a:defRPr sz="1600">
                <a:solidFill>
                  <a:schemeClr val="accent6"/>
                </a:solidFill>
                <a:latin typeface="Antic"/>
                <a:ea typeface="Antic"/>
                <a:cs typeface="Antic"/>
                <a:sym typeface="Ant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27.jp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7.jp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hyperlink" Target="http://drive.google.com/file/d/1LYwJCg-f8iNJXXjZO8jyi3M34L04yvEw/view" TargetMode="External"/><Relationship Id="rId5"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hyperlink" Target="http://drive.google.com/file/d/12uuJuCb0xVN4UA9UyuOutN0pjswuzBpP/view" TargetMode="External"/><Relationship Id="rId5"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48.jpg"/><Relationship Id="rId4" Type="http://schemas.openxmlformats.org/officeDocument/2006/relationships/image" Target="../media/image3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 Id="rId3" Type="http://schemas.openxmlformats.org/officeDocument/2006/relationships/image" Target="../media/image33.jpg"/><Relationship Id="rId4" Type="http://schemas.openxmlformats.org/officeDocument/2006/relationships/image" Target="../media/image3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 Id="rId3" Type="http://schemas.openxmlformats.org/officeDocument/2006/relationships/image" Target="../media/image51.jpg"/><Relationship Id="rId4" Type="http://schemas.openxmlformats.org/officeDocument/2006/relationships/image" Target="../media/image50.jpg"/><Relationship Id="rId5"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hyperlink" Target="http://drive.google.com/file/d/1GjVkmCjaHbdkp6VBGVoFLRHxaLvUQR17/view" TargetMode="External"/><Relationship Id="rId6"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47.jpg"/><Relationship Id="rId4" Type="http://schemas.openxmlformats.org/officeDocument/2006/relationships/image" Target="../media/image44.jpg"/><Relationship Id="rId5" Type="http://schemas.openxmlformats.org/officeDocument/2006/relationships/image" Target="../media/image4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45.png"/><Relationship Id="rId4" Type="http://schemas.openxmlformats.org/officeDocument/2006/relationships/hyperlink" Target="http://drive.google.com/file/d/1fhQkAo2H1VlTf7fk4cFEQ-1xnCkRVP8P/view" TargetMode="External"/><Relationship Id="rId5"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dQEJjPcTK_w" TargetMode="Externa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33"/>
          <p:cNvSpPr txBox="1"/>
          <p:nvPr>
            <p:ph type="ctrTitle"/>
          </p:nvPr>
        </p:nvSpPr>
        <p:spPr>
          <a:xfrm>
            <a:off x="812225" y="1325813"/>
            <a:ext cx="5249400" cy="21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¿Cómo </a:t>
            </a:r>
            <a:r>
              <a:rPr lang="en">
                <a:solidFill>
                  <a:schemeClr val="accent2"/>
                </a:solidFill>
              </a:rPr>
              <a:t>eres</a:t>
            </a:r>
            <a:endParaRPr>
              <a:solidFill>
                <a:schemeClr val="accent2"/>
              </a:solidFill>
            </a:endParaRPr>
          </a:p>
          <a:p>
            <a:pPr indent="0" lvl="0" marL="0" rtl="0" algn="l">
              <a:spcBef>
                <a:spcPts val="0"/>
              </a:spcBef>
              <a:spcAft>
                <a:spcPts val="0"/>
              </a:spcAft>
              <a:buNone/>
            </a:pPr>
            <a:r>
              <a:rPr lang="en" sz="5100">
                <a:solidFill>
                  <a:schemeClr val="accent5"/>
                </a:solidFill>
              </a:rPr>
              <a:t>tú?</a:t>
            </a:r>
            <a:endParaRPr sz="5100">
              <a:solidFill>
                <a:schemeClr val="accent5"/>
              </a:solidFill>
            </a:endParaRPr>
          </a:p>
        </p:txBody>
      </p:sp>
      <p:sp>
        <p:nvSpPr>
          <p:cNvPr id="2102" name="Google Shape;2102;p33"/>
          <p:cNvSpPr txBox="1"/>
          <p:nvPr>
            <p:ph idx="1" type="subTitle"/>
          </p:nvPr>
        </p:nvSpPr>
        <p:spPr>
          <a:xfrm>
            <a:off x="717525" y="3441375"/>
            <a:ext cx="1696200" cy="6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Grado</a:t>
            </a:r>
            <a:endParaRPr/>
          </a:p>
          <a:p>
            <a:pPr indent="0" lvl="0" marL="0" rtl="0" algn="l">
              <a:spcBef>
                <a:spcPts val="0"/>
              </a:spcBef>
              <a:spcAft>
                <a:spcPts val="0"/>
              </a:spcAft>
              <a:buNone/>
            </a:pPr>
            <a:r>
              <a:t/>
            </a:r>
            <a:endParaRPr/>
          </a:p>
        </p:txBody>
      </p:sp>
      <p:sp>
        <p:nvSpPr>
          <p:cNvPr id="2103" name="Google Shape;2103;p33"/>
          <p:cNvSpPr/>
          <p:nvPr/>
        </p:nvSpPr>
        <p:spPr>
          <a:xfrm>
            <a:off x="5784125" y="1012550"/>
            <a:ext cx="3058144" cy="3633663"/>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FFB000">
              <a:alpha val="15480"/>
            </a:srgbClr>
          </a:solidFill>
          <a:ln>
            <a:noFill/>
          </a:ln>
        </p:spPr>
      </p:sp>
      <p:sp>
        <p:nvSpPr>
          <p:cNvPr id="2104" name="Google Shape;2104;p33"/>
          <p:cNvSpPr/>
          <p:nvPr/>
        </p:nvSpPr>
        <p:spPr>
          <a:xfrm>
            <a:off x="344850" y="4493421"/>
            <a:ext cx="1167900" cy="364500"/>
          </a:xfrm>
          <a:prstGeom prst="ellipse">
            <a:avLst/>
          </a:prstGeom>
          <a:solidFill>
            <a:srgbClr val="FFB000">
              <a:alpha val="1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5" name="Google Shape;2105;p33"/>
          <p:cNvGrpSpPr/>
          <p:nvPr/>
        </p:nvGrpSpPr>
        <p:grpSpPr>
          <a:xfrm rot="-645934">
            <a:off x="597928" y="4181553"/>
            <a:ext cx="661936" cy="495671"/>
            <a:chOff x="426223" y="624125"/>
            <a:chExt cx="1005233" cy="741204"/>
          </a:xfrm>
        </p:grpSpPr>
        <p:sp>
          <p:nvSpPr>
            <p:cNvPr id="2106" name="Google Shape;2106;p33"/>
            <p:cNvSpPr/>
            <p:nvPr/>
          </p:nvSpPr>
          <p:spPr>
            <a:xfrm>
              <a:off x="426223" y="624125"/>
              <a:ext cx="1005226" cy="741200"/>
            </a:xfrm>
            <a:custGeom>
              <a:rect b="b" l="l" r="r" t="t"/>
              <a:pathLst>
                <a:path extrusionOk="0" h="8071" w="10946">
                  <a:moveTo>
                    <a:pt x="3039" y="0"/>
                  </a:moveTo>
                  <a:cubicBezTo>
                    <a:pt x="2215" y="0"/>
                    <a:pt x="1391" y="150"/>
                    <a:pt x="602" y="451"/>
                  </a:cubicBezTo>
                  <a:lnTo>
                    <a:pt x="1" y="451"/>
                  </a:lnTo>
                  <a:lnTo>
                    <a:pt x="1" y="8070"/>
                  </a:lnTo>
                  <a:lnTo>
                    <a:pt x="10945" y="8070"/>
                  </a:lnTo>
                  <a:lnTo>
                    <a:pt x="10945" y="451"/>
                  </a:lnTo>
                  <a:lnTo>
                    <a:pt x="10351" y="451"/>
                  </a:lnTo>
                  <a:cubicBezTo>
                    <a:pt x="9559" y="150"/>
                    <a:pt x="8735" y="0"/>
                    <a:pt x="7911" y="0"/>
                  </a:cubicBezTo>
                  <a:cubicBezTo>
                    <a:pt x="7088" y="0"/>
                    <a:pt x="6266" y="150"/>
                    <a:pt x="5477" y="451"/>
                  </a:cubicBezTo>
                  <a:cubicBezTo>
                    <a:pt x="4687" y="150"/>
                    <a:pt x="3863" y="0"/>
                    <a:pt x="3039"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7" name="Google Shape;2107;p33"/>
            <p:cNvGrpSpPr/>
            <p:nvPr/>
          </p:nvGrpSpPr>
          <p:grpSpPr>
            <a:xfrm>
              <a:off x="426231" y="624128"/>
              <a:ext cx="1005226" cy="741200"/>
              <a:chOff x="5795225" y="2400550"/>
              <a:chExt cx="273650" cy="201775"/>
            </a:xfrm>
          </p:grpSpPr>
          <p:sp>
            <p:nvSpPr>
              <p:cNvPr id="2108" name="Google Shape;2108;p33"/>
              <p:cNvSpPr/>
              <p:nvPr/>
            </p:nvSpPr>
            <p:spPr>
              <a:xfrm>
                <a:off x="5795225" y="2411800"/>
                <a:ext cx="273650" cy="190525"/>
              </a:xfrm>
              <a:custGeom>
                <a:rect b="b" l="l" r="r" t="t"/>
                <a:pathLst>
                  <a:path extrusionOk="0" h="7621" w="10946">
                    <a:moveTo>
                      <a:pt x="1" y="1"/>
                    </a:moveTo>
                    <a:lnTo>
                      <a:pt x="1" y="7620"/>
                    </a:lnTo>
                    <a:lnTo>
                      <a:pt x="10945" y="7620"/>
                    </a:lnTo>
                    <a:lnTo>
                      <a:pt x="10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a:off x="5932125" y="2400550"/>
                <a:ext cx="121900" cy="184125"/>
              </a:xfrm>
              <a:custGeom>
                <a:rect b="b" l="l" r="r" t="t"/>
                <a:pathLst>
                  <a:path extrusionOk="0" h="7365" w="4876">
                    <a:moveTo>
                      <a:pt x="2435" y="0"/>
                    </a:moveTo>
                    <a:cubicBezTo>
                      <a:pt x="1612" y="0"/>
                      <a:pt x="790" y="150"/>
                      <a:pt x="1" y="451"/>
                    </a:cubicBezTo>
                    <a:lnTo>
                      <a:pt x="1" y="7365"/>
                    </a:lnTo>
                    <a:cubicBezTo>
                      <a:pt x="790" y="7061"/>
                      <a:pt x="1612" y="6909"/>
                      <a:pt x="2435" y="6909"/>
                    </a:cubicBezTo>
                    <a:cubicBezTo>
                      <a:pt x="3259" y="6909"/>
                      <a:pt x="4083" y="7061"/>
                      <a:pt x="4875" y="7365"/>
                    </a:cubicBezTo>
                    <a:lnTo>
                      <a:pt x="4875" y="451"/>
                    </a:lnTo>
                    <a:cubicBezTo>
                      <a:pt x="4083" y="150"/>
                      <a:pt x="3259" y="0"/>
                      <a:pt x="2435"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a:off x="5947150" y="2415125"/>
                <a:ext cx="91850" cy="10675"/>
              </a:xfrm>
              <a:custGeom>
                <a:rect b="b" l="l" r="r" t="t"/>
                <a:pathLst>
                  <a:path extrusionOk="0" h="427" w="3674">
                    <a:moveTo>
                      <a:pt x="1834" y="0"/>
                    </a:moveTo>
                    <a:cubicBezTo>
                      <a:pt x="1245" y="0"/>
                      <a:pt x="657" y="77"/>
                      <a:pt x="84" y="231"/>
                    </a:cubicBezTo>
                    <a:cubicBezTo>
                      <a:pt x="28" y="245"/>
                      <a:pt x="0" y="294"/>
                      <a:pt x="14" y="349"/>
                    </a:cubicBezTo>
                    <a:cubicBezTo>
                      <a:pt x="26" y="396"/>
                      <a:pt x="61" y="423"/>
                      <a:pt x="105" y="423"/>
                    </a:cubicBezTo>
                    <a:cubicBezTo>
                      <a:pt x="114" y="423"/>
                      <a:pt x="123" y="422"/>
                      <a:pt x="133" y="419"/>
                    </a:cubicBezTo>
                    <a:cubicBezTo>
                      <a:pt x="688" y="273"/>
                      <a:pt x="1261" y="199"/>
                      <a:pt x="1833" y="199"/>
                    </a:cubicBezTo>
                    <a:cubicBezTo>
                      <a:pt x="2406" y="199"/>
                      <a:pt x="2979" y="273"/>
                      <a:pt x="3534" y="419"/>
                    </a:cubicBezTo>
                    <a:lnTo>
                      <a:pt x="3562" y="426"/>
                    </a:lnTo>
                    <a:cubicBezTo>
                      <a:pt x="3604" y="426"/>
                      <a:pt x="3646" y="391"/>
                      <a:pt x="3660" y="349"/>
                    </a:cubicBezTo>
                    <a:cubicBezTo>
                      <a:pt x="3674" y="294"/>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a:off x="5947150" y="2434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a:off x="5947150" y="2454700"/>
                <a:ext cx="91850" cy="10625"/>
              </a:xfrm>
              <a:custGeom>
                <a:rect b="b" l="l" r="r" t="t"/>
                <a:pathLst>
                  <a:path extrusionOk="0" h="425" w="3674">
                    <a:moveTo>
                      <a:pt x="1834" y="1"/>
                    </a:moveTo>
                    <a:cubicBezTo>
                      <a:pt x="1245" y="1"/>
                      <a:pt x="657" y="76"/>
                      <a:pt x="84" y="226"/>
                    </a:cubicBezTo>
                    <a:cubicBezTo>
                      <a:pt x="28" y="240"/>
                      <a:pt x="0" y="296"/>
                      <a:pt x="14" y="352"/>
                    </a:cubicBezTo>
                    <a:cubicBezTo>
                      <a:pt x="26" y="393"/>
                      <a:pt x="63" y="425"/>
                      <a:pt x="108" y="425"/>
                    </a:cubicBezTo>
                    <a:cubicBezTo>
                      <a:pt x="116" y="425"/>
                      <a:pt x="124" y="424"/>
                      <a:pt x="133" y="422"/>
                    </a:cubicBezTo>
                    <a:cubicBezTo>
                      <a:pt x="688" y="275"/>
                      <a:pt x="1261" y="202"/>
                      <a:pt x="1833" y="202"/>
                    </a:cubicBezTo>
                    <a:cubicBezTo>
                      <a:pt x="2406" y="202"/>
                      <a:pt x="2979" y="275"/>
                      <a:pt x="3534" y="422"/>
                    </a:cubicBezTo>
                    <a:lnTo>
                      <a:pt x="3562" y="422"/>
                    </a:lnTo>
                    <a:cubicBezTo>
                      <a:pt x="3604" y="422"/>
                      <a:pt x="3646" y="394"/>
                      <a:pt x="3660" y="352"/>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a:off x="5947150" y="2474475"/>
                <a:ext cx="91850" cy="10675"/>
              </a:xfrm>
              <a:custGeom>
                <a:rect b="b" l="l" r="r" t="t"/>
                <a:pathLst>
                  <a:path extrusionOk="0" h="427" w="3674">
                    <a:moveTo>
                      <a:pt x="1834" y="1"/>
                    </a:moveTo>
                    <a:cubicBezTo>
                      <a:pt x="1245" y="1"/>
                      <a:pt x="657" y="78"/>
                      <a:pt x="84" y="231"/>
                    </a:cubicBezTo>
                    <a:cubicBezTo>
                      <a:pt x="28" y="245"/>
                      <a:pt x="0" y="294"/>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7"/>
                    </a:lnTo>
                    <a:cubicBezTo>
                      <a:pt x="3604" y="427"/>
                      <a:pt x="3646" y="392"/>
                      <a:pt x="3660" y="350"/>
                    </a:cubicBezTo>
                    <a:cubicBezTo>
                      <a:pt x="3674" y="294"/>
                      <a:pt x="3639" y="245"/>
                      <a:pt x="3590" y="231"/>
                    </a:cubicBezTo>
                    <a:cubicBezTo>
                      <a:pt x="3014" y="78"/>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a:off x="5947150" y="2494350"/>
                <a:ext cx="91850" cy="10625"/>
              </a:xfrm>
              <a:custGeom>
                <a:rect b="b" l="l" r="r" t="t"/>
                <a:pathLst>
                  <a:path extrusionOk="0" h="425" w="3674">
                    <a:moveTo>
                      <a:pt x="1834" y="0"/>
                    </a:moveTo>
                    <a:cubicBezTo>
                      <a:pt x="1245" y="0"/>
                      <a:pt x="657" y="75"/>
                      <a:pt x="84" y="226"/>
                    </a:cubicBezTo>
                    <a:cubicBezTo>
                      <a:pt x="28" y="240"/>
                      <a:pt x="0" y="295"/>
                      <a:pt x="14" y="344"/>
                    </a:cubicBezTo>
                    <a:cubicBezTo>
                      <a:pt x="21" y="393"/>
                      <a:pt x="63" y="421"/>
                      <a:pt x="105" y="421"/>
                    </a:cubicBezTo>
                    <a:lnTo>
                      <a:pt x="133" y="421"/>
                    </a:lnTo>
                    <a:cubicBezTo>
                      <a:pt x="688" y="271"/>
                      <a:pt x="1261" y="196"/>
                      <a:pt x="1833" y="196"/>
                    </a:cubicBezTo>
                    <a:cubicBezTo>
                      <a:pt x="2406" y="196"/>
                      <a:pt x="2979" y="271"/>
                      <a:pt x="3534" y="421"/>
                    </a:cubicBezTo>
                    <a:cubicBezTo>
                      <a:pt x="3542" y="423"/>
                      <a:pt x="3551" y="424"/>
                      <a:pt x="3559" y="424"/>
                    </a:cubicBezTo>
                    <a:cubicBezTo>
                      <a:pt x="3606" y="424"/>
                      <a:pt x="3648" y="392"/>
                      <a:pt x="3660" y="344"/>
                    </a:cubicBezTo>
                    <a:cubicBezTo>
                      <a:pt x="3674" y="295"/>
                      <a:pt x="3639" y="240"/>
                      <a:pt x="3590" y="226"/>
                    </a:cubicBezTo>
                    <a:cubicBezTo>
                      <a:pt x="3014" y="75"/>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3"/>
              <p:cNvSpPr/>
              <p:nvPr/>
            </p:nvSpPr>
            <p:spPr>
              <a:xfrm>
                <a:off x="5947150" y="2514075"/>
                <a:ext cx="91850" cy="10625"/>
              </a:xfrm>
              <a:custGeom>
                <a:rect b="b" l="l" r="r" t="t"/>
                <a:pathLst>
                  <a:path extrusionOk="0" h="425" w="3674">
                    <a:moveTo>
                      <a:pt x="1834" y="1"/>
                    </a:moveTo>
                    <a:cubicBezTo>
                      <a:pt x="1245" y="1"/>
                      <a:pt x="657" y="76"/>
                      <a:pt x="84" y="226"/>
                    </a:cubicBezTo>
                    <a:cubicBezTo>
                      <a:pt x="28" y="240"/>
                      <a:pt x="0" y="296"/>
                      <a:pt x="14" y="351"/>
                    </a:cubicBezTo>
                    <a:cubicBezTo>
                      <a:pt x="21" y="393"/>
                      <a:pt x="63" y="421"/>
                      <a:pt x="105" y="421"/>
                    </a:cubicBezTo>
                    <a:lnTo>
                      <a:pt x="133" y="421"/>
                    </a:lnTo>
                    <a:cubicBezTo>
                      <a:pt x="688" y="275"/>
                      <a:pt x="1261" y="201"/>
                      <a:pt x="1833" y="201"/>
                    </a:cubicBezTo>
                    <a:cubicBezTo>
                      <a:pt x="2406" y="201"/>
                      <a:pt x="2979" y="275"/>
                      <a:pt x="3534" y="421"/>
                    </a:cubicBezTo>
                    <a:cubicBezTo>
                      <a:pt x="3543" y="423"/>
                      <a:pt x="3551" y="424"/>
                      <a:pt x="3559" y="424"/>
                    </a:cubicBezTo>
                    <a:cubicBezTo>
                      <a:pt x="3606" y="424"/>
                      <a:pt x="3648" y="393"/>
                      <a:pt x="3660" y="351"/>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3"/>
              <p:cNvSpPr/>
              <p:nvPr/>
            </p:nvSpPr>
            <p:spPr>
              <a:xfrm>
                <a:off x="5947150" y="2533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3"/>
              <p:cNvSpPr/>
              <p:nvPr/>
            </p:nvSpPr>
            <p:spPr>
              <a:xfrm>
                <a:off x="5947150" y="2553700"/>
                <a:ext cx="91850" cy="10625"/>
              </a:xfrm>
              <a:custGeom>
                <a:rect b="b" l="l" r="r" t="t"/>
                <a:pathLst>
                  <a:path extrusionOk="0" h="425" w="3674">
                    <a:moveTo>
                      <a:pt x="1834" y="1"/>
                    </a:moveTo>
                    <a:cubicBezTo>
                      <a:pt x="1245" y="1"/>
                      <a:pt x="657" y="76"/>
                      <a:pt x="84" y="226"/>
                    </a:cubicBezTo>
                    <a:cubicBezTo>
                      <a:pt x="28" y="240"/>
                      <a:pt x="0" y="296"/>
                      <a:pt x="14" y="352"/>
                    </a:cubicBezTo>
                    <a:cubicBezTo>
                      <a:pt x="21" y="394"/>
                      <a:pt x="63" y="422"/>
                      <a:pt x="105" y="422"/>
                    </a:cubicBezTo>
                    <a:lnTo>
                      <a:pt x="133" y="422"/>
                    </a:lnTo>
                    <a:cubicBezTo>
                      <a:pt x="688" y="275"/>
                      <a:pt x="1261" y="202"/>
                      <a:pt x="1833" y="202"/>
                    </a:cubicBezTo>
                    <a:cubicBezTo>
                      <a:pt x="2406" y="202"/>
                      <a:pt x="2979" y="275"/>
                      <a:pt x="3534" y="422"/>
                    </a:cubicBezTo>
                    <a:cubicBezTo>
                      <a:pt x="3543" y="424"/>
                      <a:pt x="3551" y="425"/>
                      <a:pt x="3559" y="425"/>
                    </a:cubicBezTo>
                    <a:cubicBezTo>
                      <a:pt x="3606" y="425"/>
                      <a:pt x="3648" y="393"/>
                      <a:pt x="3660" y="352"/>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3"/>
              <p:cNvSpPr/>
              <p:nvPr/>
            </p:nvSpPr>
            <p:spPr>
              <a:xfrm>
                <a:off x="5810250" y="2400550"/>
                <a:ext cx="121900" cy="184125"/>
              </a:xfrm>
              <a:custGeom>
                <a:rect b="b" l="l" r="r" t="t"/>
                <a:pathLst>
                  <a:path extrusionOk="0" h="7365" w="4876">
                    <a:moveTo>
                      <a:pt x="2438" y="0"/>
                    </a:moveTo>
                    <a:cubicBezTo>
                      <a:pt x="1614" y="0"/>
                      <a:pt x="790" y="150"/>
                      <a:pt x="1" y="451"/>
                    </a:cubicBezTo>
                    <a:lnTo>
                      <a:pt x="1" y="7365"/>
                    </a:lnTo>
                    <a:cubicBezTo>
                      <a:pt x="790" y="7061"/>
                      <a:pt x="1614" y="6909"/>
                      <a:pt x="2438" y="6909"/>
                    </a:cubicBezTo>
                    <a:cubicBezTo>
                      <a:pt x="3262" y="6909"/>
                      <a:pt x="4086" y="7061"/>
                      <a:pt x="4876" y="7365"/>
                    </a:cubicBezTo>
                    <a:lnTo>
                      <a:pt x="4876" y="451"/>
                    </a:lnTo>
                    <a:cubicBezTo>
                      <a:pt x="4086" y="150"/>
                      <a:pt x="3262" y="0"/>
                      <a:pt x="2438"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3"/>
              <p:cNvSpPr/>
              <p:nvPr/>
            </p:nvSpPr>
            <p:spPr>
              <a:xfrm>
                <a:off x="5825275" y="2415125"/>
                <a:ext cx="91850" cy="10675"/>
              </a:xfrm>
              <a:custGeom>
                <a:rect b="b" l="l" r="r" t="t"/>
                <a:pathLst>
                  <a:path extrusionOk="0" h="427" w="3674">
                    <a:moveTo>
                      <a:pt x="1837" y="0"/>
                    </a:moveTo>
                    <a:cubicBezTo>
                      <a:pt x="1247" y="0"/>
                      <a:pt x="657" y="77"/>
                      <a:pt x="84" y="231"/>
                    </a:cubicBezTo>
                    <a:cubicBezTo>
                      <a:pt x="28" y="245"/>
                      <a:pt x="0" y="294"/>
                      <a:pt x="14" y="349"/>
                    </a:cubicBezTo>
                    <a:cubicBezTo>
                      <a:pt x="26" y="396"/>
                      <a:pt x="66" y="423"/>
                      <a:pt x="107" y="423"/>
                    </a:cubicBezTo>
                    <a:cubicBezTo>
                      <a:pt x="116" y="423"/>
                      <a:pt x="125" y="422"/>
                      <a:pt x="133" y="419"/>
                    </a:cubicBezTo>
                    <a:cubicBezTo>
                      <a:pt x="692" y="273"/>
                      <a:pt x="1264" y="199"/>
                      <a:pt x="1837" y="199"/>
                    </a:cubicBezTo>
                    <a:cubicBezTo>
                      <a:pt x="2410" y="199"/>
                      <a:pt x="2982" y="273"/>
                      <a:pt x="3541" y="419"/>
                    </a:cubicBezTo>
                    <a:lnTo>
                      <a:pt x="3562" y="426"/>
                    </a:lnTo>
                    <a:cubicBezTo>
                      <a:pt x="3611" y="426"/>
                      <a:pt x="3646" y="391"/>
                      <a:pt x="3660" y="349"/>
                    </a:cubicBezTo>
                    <a:cubicBezTo>
                      <a:pt x="3674" y="294"/>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3"/>
              <p:cNvSpPr/>
              <p:nvPr/>
            </p:nvSpPr>
            <p:spPr>
              <a:xfrm>
                <a:off x="5825275" y="2434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3"/>
              <p:cNvSpPr/>
              <p:nvPr/>
            </p:nvSpPr>
            <p:spPr>
              <a:xfrm>
                <a:off x="5825275" y="2454700"/>
                <a:ext cx="91850" cy="10625"/>
              </a:xfrm>
              <a:custGeom>
                <a:rect b="b" l="l" r="r" t="t"/>
                <a:pathLst>
                  <a:path extrusionOk="0" h="425" w="3674">
                    <a:moveTo>
                      <a:pt x="1837" y="1"/>
                    </a:moveTo>
                    <a:cubicBezTo>
                      <a:pt x="1247" y="1"/>
                      <a:pt x="657" y="76"/>
                      <a:pt x="84" y="226"/>
                    </a:cubicBezTo>
                    <a:cubicBezTo>
                      <a:pt x="28" y="240"/>
                      <a:pt x="0" y="296"/>
                      <a:pt x="14" y="352"/>
                    </a:cubicBezTo>
                    <a:cubicBezTo>
                      <a:pt x="26" y="393"/>
                      <a:pt x="68" y="425"/>
                      <a:pt x="110" y="425"/>
                    </a:cubicBezTo>
                    <a:cubicBezTo>
                      <a:pt x="118" y="425"/>
                      <a:pt x="126" y="424"/>
                      <a:pt x="133" y="422"/>
                    </a:cubicBezTo>
                    <a:cubicBezTo>
                      <a:pt x="692" y="275"/>
                      <a:pt x="1264" y="202"/>
                      <a:pt x="1837" y="202"/>
                    </a:cubicBezTo>
                    <a:cubicBezTo>
                      <a:pt x="2410" y="202"/>
                      <a:pt x="2982" y="275"/>
                      <a:pt x="3541" y="422"/>
                    </a:cubicBezTo>
                    <a:lnTo>
                      <a:pt x="3562" y="422"/>
                    </a:lnTo>
                    <a:cubicBezTo>
                      <a:pt x="3611" y="422"/>
                      <a:pt x="3646" y="394"/>
                      <a:pt x="3660" y="352"/>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3"/>
              <p:cNvSpPr/>
              <p:nvPr/>
            </p:nvSpPr>
            <p:spPr>
              <a:xfrm>
                <a:off x="5825275" y="2474475"/>
                <a:ext cx="91850" cy="10675"/>
              </a:xfrm>
              <a:custGeom>
                <a:rect b="b" l="l" r="r" t="t"/>
                <a:pathLst>
                  <a:path extrusionOk="0" h="427" w="3674">
                    <a:moveTo>
                      <a:pt x="1837" y="1"/>
                    </a:moveTo>
                    <a:cubicBezTo>
                      <a:pt x="1247" y="1"/>
                      <a:pt x="657" y="78"/>
                      <a:pt x="84" y="231"/>
                    </a:cubicBezTo>
                    <a:cubicBezTo>
                      <a:pt x="28" y="245"/>
                      <a:pt x="0" y="294"/>
                      <a:pt x="14" y="350"/>
                    </a:cubicBezTo>
                    <a:cubicBezTo>
                      <a:pt x="28" y="392"/>
                      <a:pt x="63" y="427"/>
                      <a:pt x="112" y="427"/>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294"/>
                      <a:pt x="3646" y="245"/>
                      <a:pt x="3590" y="231"/>
                    </a:cubicBezTo>
                    <a:cubicBezTo>
                      <a:pt x="3017" y="78"/>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5825275" y="2494350"/>
                <a:ext cx="91850" cy="10625"/>
              </a:xfrm>
              <a:custGeom>
                <a:rect b="b" l="l" r="r" t="t"/>
                <a:pathLst>
                  <a:path extrusionOk="0" h="425" w="3674">
                    <a:moveTo>
                      <a:pt x="1837" y="0"/>
                    </a:moveTo>
                    <a:cubicBezTo>
                      <a:pt x="1247" y="0"/>
                      <a:pt x="657" y="75"/>
                      <a:pt x="84" y="226"/>
                    </a:cubicBezTo>
                    <a:cubicBezTo>
                      <a:pt x="28" y="240"/>
                      <a:pt x="0" y="295"/>
                      <a:pt x="14" y="344"/>
                    </a:cubicBezTo>
                    <a:cubicBezTo>
                      <a:pt x="26" y="392"/>
                      <a:pt x="68" y="424"/>
                      <a:pt x="111" y="424"/>
                    </a:cubicBezTo>
                    <a:cubicBezTo>
                      <a:pt x="118" y="424"/>
                      <a:pt x="126" y="423"/>
                      <a:pt x="133" y="421"/>
                    </a:cubicBezTo>
                    <a:cubicBezTo>
                      <a:pt x="692" y="271"/>
                      <a:pt x="1264" y="196"/>
                      <a:pt x="1837" y="196"/>
                    </a:cubicBezTo>
                    <a:cubicBezTo>
                      <a:pt x="2410" y="196"/>
                      <a:pt x="2982" y="271"/>
                      <a:pt x="3541" y="421"/>
                    </a:cubicBezTo>
                    <a:lnTo>
                      <a:pt x="3562" y="421"/>
                    </a:lnTo>
                    <a:cubicBezTo>
                      <a:pt x="3611" y="421"/>
                      <a:pt x="3646" y="393"/>
                      <a:pt x="3660" y="344"/>
                    </a:cubicBezTo>
                    <a:cubicBezTo>
                      <a:pt x="3674" y="295"/>
                      <a:pt x="3646" y="240"/>
                      <a:pt x="3590" y="226"/>
                    </a:cubicBezTo>
                    <a:cubicBezTo>
                      <a:pt x="3017" y="75"/>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3"/>
              <p:cNvSpPr/>
              <p:nvPr/>
            </p:nvSpPr>
            <p:spPr>
              <a:xfrm>
                <a:off x="5825275" y="2514075"/>
                <a:ext cx="91850" cy="10625"/>
              </a:xfrm>
              <a:custGeom>
                <a:rect b="b" l="l" r="r" t="t"/>
                <a:pathLst>
                  <a:path extrusionOk="0" h="425" w="3674">
                    <a:moveTo>
                      <a:pt x="1837" y="1"/>
                    </a:moveTo>
                    <a:cubicBezTo>
                      <a:pt x="1247" y="1"/>
                      <a:pt x="657" y="76"/>
                      <a:pt x="84" y="226"/>
                    </a:cubicBezTo>
                    <a:cubicBezTo>
                      <a:pt x="28" y="240"/>
                      <a:pt x="0" y="296"/>
                      <a:pt x="14" y="351"/>
                    </a:cubicBezTo>
                    <a:cubicBezTo>
                      <a:pt x="28" y="393"/>
                      <a:pt x="63" y="421"/>
                      <a:pt x="112" y="421"/>
                    </a:cubicBezTo>
                    <a:lnTo>
                      <a:pt x="133" y="421"/>
                    </a:lnTo>
                    <a:cubicBezTo>
                      <a:pt x="692" y="275"/>
                      <a:pt x="1264" y="201"/>
                      <a:pt x="1837" y="201"/>
                    </a:cubicBezTo>
                    <a:cubicBezTo>
                      <a:pt x="2410" y="201"/>
                      <a:pt x="2982" y="275"/>
                      <a:pt x="3541" y="421"/>
                    </a:cubicBezTo>
                    <a:cubicBezTo>
                      <a:pt x="3549" y="423"/>
                      <a:pt x="3556" y="424"/>
                      <a:pt x="3564" y="424"/>
                    </a:cubicBezTo>
                    <a:cubicBezTo>
                      <a:pt x="3606" y="424"/>
                      <a:pt x="3648" y="393"/>
                      <a:pt x="3660" y="351"/>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3"/>
              <p:cNvSpPr/>
              <p:nvPr/>
            </p:nvSpPr>
            <p:spPr>
              <a:xfrm>
                <a:off x="5825275" y="2533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3"/>
              <p:cNvSpPr/>
              <p:nvPr/>
            </p:nvSpPr>
            <p:spPr>
              <a:xfrm>
                <a:off x="5825275" y="2553700"/>
                <a:ext cx="91850" cy="10625"/>
              </a:xfrm>
              <a:custGeom>
                <a:rect b="b" l="l" r="r" t="t"/>
                <a:pathLst>
                  <a:path extrusionOk="0" h="425" w="3674">
                    <a:moveTo>
                      <a:pt x="1837" y="1"/>
                    </a:moveTo>
                    <a:cubicBezTo>
                      <a:pt x="1247" y="1"/>
                      <a:pt x="657" y="76"/>
                      <a:pt x="84" y="226"/>
                    </a:cubicBezTo>
                    <a:cubicBezTo>
                      <a:pt x="28" y="240"/>
                      <a:pt x="0" y="296"/>
                      <a:pt x="14" y="352"/>
                    </a:cubicBezTo>
                    <a:cubicBezTo>
                      <a:pt x="28" y="394"/>
                      <a:pt x="63" y="422"/>
                      <a:pt x="112" y="422"/>
                    </a:cubicBezTo>
                    <a:lnTo>
                      <a:pt x="133" y="422"/>
                    </a:lnTo>
                    <a:cubicBezTo>
                      <a:pt x="692" y="275"/>
                      <a:pt x="1264" y="202"/>
                      <a:pt x="1837" y="202"/>
                    </a:cubicBezTo>
                    <a:cubicBezTo>
                      <a:pt x="2410" y="202"/>
                      <a:pt x="2982" y="275"/>
                      <a:pt x="3541" y="422"/>
                    </a:cubicBezTo>
                    <a:cubicBezTo>
                      <a:pt x="3549" y="424"/>
                      <a:pt x="3556" y="425"/>
                      <a:pt x="3564" y="425"/>
                    </a:cubicBezTo>
                    <a:cubicBezTo>
                      <a:pt x="3606" y="425"/>
                      <a:pt x="3648" y="393"/>
                      <a:pt x="3660" y="352"/>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a:off x="5810250" y="2573275"/>
                <a:ext cx="121900" cy="11400"/>
              </a:xfrm>
              <a:custGeom>
                <a:rect b="b" l="l" r="r" t="t"/>
                <a:pathLst>
                  <a:path extrusionOk="0" h="456" w="4876">
                    <a:moveTo>
                      <a:pt x="2438" y="0"/>
                    </a:moveTo>
                    <a:cubicBezTo>
                      <a:pt x="1614" y="0"/>
                      <a:pt x="790" y="152"/>
                      <a:pt x="1" y="456"/>
                    </a:cubicBezTo>
                    <a:lnTo>
                      <a:pt x="4876" y="456"/>
                    </a:lnTo>
                    <a:cubicBezTo>
                      <a:pt x="4086" y="152"/>
                      <a:pt x="3262" y="0"/>
                      <a:pt x="2438"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a:off x="5932125" y="2573275"/>
                <a:ext cx="121900" cy="11400"/>
              </a:xfrm>
              <a:custGeom>
                <a:rect b="b" l="l" r="r" t="t"/>
                <a:pathLst>
                  <a:path extrusionOk="0" h="456" w="4876">
                    <a:moveTo>
                      <a:pt x="2435" y="0"/>
                    </a:moveTo>
                    <a:cubicBezTo>
                      <a:pt x="1612" y="0"/>
                      <a:pt x="790" y="152"/>
                      <a:pt x="1" y="456"/>
                    </a:cubicBezTo>
                    <a:lnTo>
                      <a:pt x="4875" y="456"/>
                    </a:lnTo>
                    <a:cubicBezTo>
                      <a:pt x="4083" y="152"/>
                      <a:pt x="3259" y="0"/>
                      <a:pt x="2435"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a:off x="5810250" y="2411800"/>
                <a:ext cx="251975" cy="181100"/>
              </a:xfrm>
              <a:custGeom>
                <a:rect b="b" l="l" r="r" t="t"/>
                <a:pathLst>
                  <a:path extrusionOk="0" h="7244" w="10079">
                    <a:moveTo>
                      <a:pt x="9750" y="1"/>
                    </a:moveTo>
                    <a:lnTo>
                      <a:pt x="9750" y="4324"/>
                    </a:lnTo>
                    <a:lnTo>
                      <a:pt x="9750" y="6915"/>
                    </a:lnTo>
                    <a:lnTo>
                      <a:pt x="1" y="6915"/>
                    </a:lnTo>
                    <a:lnTo>
                      <a:pt x="336" y="7243"/>
                    </a:lnTo>
                    <a:lnTo>
                      <a:pt x="10079" y="7243"/>
                    </a:lnTo>
                    <a:lnTo>
                      <a:pt x="10079" y="336"/>
                    </a:lnTo>
                    <a:lnTo>
                      <a:pt x="97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a:off x="5932125" y="2411800"/>
                <a:ext cx="2125" cy="172875"/>
              </a:xfrm>
              <a:custGeom>
                <a:rect b="b" l="l" r="r" t="t"/>
                <a:pathLst>
                  <a:path extrusionOk="0" h="6915" w="85">
                    <a:moveTo>
                      <a:pt x="1" y="1"/>
                    </a:moveTo>
                    <a:lnTo>
                      <a:pt x="1" y="6915"/>
                    </a:lnTo>
                    <a:cubicBezTo>
                      <a:pt x="1" y="6915"/>
                      <a:pt x="7" y="6810"/>
                      <a:pt x="14" y="6615"/>
                    </a:cubicBezTo>
                    <a:cubicBezTo>
                      <a:pt x="21" y="6426"/>
                      <a:pt x="35" y="6161"/>
                      <a:pt x="42" y="5832"/>
                    </a:cubicBezTo>
                    <a:cubicBezTo>
                      <a:pt x="56" y="5511"/>
                      <a:pt x="70" y="5134"/>
                      <a:pt x="70" y="4729"/>
                    </a:cubicBezTo>
                    <a:cubicBezTo>
                      <a:pt x="77" y="4324"/>
                      <a:pt x="77" y="3891"/>
                      <a:pt x="84" y="3458"/>
                    </a:cubicBezTo>
                    <a:cubicBezTo>
                      <a:pt x="77" y="3025"/>
                      <a:pt x="77" y="2592"/>
                      <a:pt x="70" y="2187"/>
                    </a:cubicBezTo>
                    <a:cubicBezTo>
                      <a:pt x="70" y="1782"/>
                      <a:pt x="56" y="1404"/>
                      <a:pt x="49" y="1083"/>
                    </a:cubicBezTo>
                    <a:cubicBezTo>
                      <a:pt x="35" y="762"/>
                      <a:pt x="21" y="489"/>
                      <a:pt x="14" y="301"/>
                    </a:cubicBezTo>
                    <a:cubicBezTo>
                      <a:pt x="7" y="112"/>
                      <a:pt x="1" y="1"/>
                      <a:pt x="1" y="1"/>
                    </a:cubicBez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a:off x="5930025" y="2411800"/>
                <a:ext cx="2125" cy="172875"/>
              </a:xfrm>
              <a:custGeom>
                <a:rect b="b" l="l" r="r" t="t"/>
                <a:pathLst>
                  <a:path extrusionOk="0" h="6915" w="85">
                    <a:moveTo>
                      <a:pt x="85" y="1"/>
                    </a:moveTo>
                    <a:cubicBezTo>
                      <a:pt x="85" y="1"/>
                      <a:pt x="78" y="112"/>
                      <a:pt x="71" y="301"/>
                    </a:cubicBezTo>
                    <a:cubicBezTo>
                      <a:pt x="64" y="489"/>
                      <a:pt x="43" y="762"/>
                      <a:pt x="36" y="1083"/>
                    </a:cubicBezTo>
                    <a:cubicBezTo>
                      <a:pt x="29" y="1404"/>
                      <a:pt x="15" y="1782"/>
                      <a:pt x="8" y="2187"/>
                    </a:cubicBezTo>
                    <a:cubicBezTo>
                      <a:pt x="1" y="2592"/>
                      <a:pt x="1" y="3025"/>
                      <a:pt x="1" y="3458"/>
                    </a:cubicBezTo>
                    <a:cubicBezTo>
                      <a:pt x="1" y="3891"/>
                      <a:pt x="1" y="4324"/>
                      <a:pt x="8" y="4729"/>
                    </a:cubicBezTo>
                    <a:cubicBezTo>
                      <a:pt x="15" y="5134"/>
                      <a:pt x="29" y="5511"/>
                      <a:pt x="36" y="5832"/>
                    </a:cubicBezTo>
                    <a:cubicBezTo>
                      <a:pt x="43" y="6161"/>
                      <a:pt x="64" y="6426"/>
                      <a:pt x="71" y="6615"/>
                    </a:cubicBezTo>
                    <a:cubicBezTo>
                      <a:pt x="78" y="6810"/>
                      <a:pt x="85" y="6915"/>
                      <a:pt x="85" y="6915"/>
                    </a:cubicBezTo>
                    <a:lnTo>
                      <a:pt x="85" y="1"/>
                    </a:ln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132" name="Google Shape;2132;p33"/>
          <p:cNvPicPr preferRelativeResize="0"/>
          <p:nvPr/>
        </p:nvPicPr>
        <p:blipFill rotWithShape="1">
          <a:blip r:embed="rId3">
            <a:alphaModFix/>
          </a:blip>
          <a:srcRect b="8825" l="0" r="0" t="0"/>
          <a:stretch/>
        </p:blipFill>
        <p:spPr>
          <a:xfrm>
            <a:off x="4966175" y="3061200"/>
            <a:ext cx="1788075" cy="1585025"/>
          </a:xfrm>
          <a:prstGeom prst="rect">
            <a:avLst/>
          </a:prstGeom>
          <a:noFill/>
          <a:ln>
            <a:noFill/>
          </a:ln>
        </p:spPr>
      </p:pic>
      <p:pic>
        <p:nvPicPr>
          <p:cNvPr id="2133" name="Google Shape;2133;p33"/>
          <p:cNvPicPr preferRelativeResize="0"/>
          <p:nvPr/>
        </p:nvPicPr>
        <p:blipFill>
          <a:blip r:embed="rId4">
            <a:alphaModFix/>
          </a:blip>
          <a:stretch>
            <a:fillRect/>
          </a:stretch>
        </p:blipFill>
        <p:spPr>
          <a:xfrm>
            <a:off x="7260425" y="3010725"/>
            <a:ext cx="1749100" cy="1128000"/>
          </a:xfrm>
          <a:prstGeom prst="rect">
            <a:avLst/>
          </a:prstGeom>
          <a:noFill/>
          <a:ln>
            <a:noFill/>
          </a:ln>
        </p:spPr>
      </p:pic>
      <p:pic>
        <p:nvPicPr>
          <p:cNvPr id="2134" name="Google Shape;2134;p33"/>
          <p:cNvPicPr preferRelativeResize="0"/>
          <p:nvPr/>
        </p:nvPicPr>
        <p:blipFill rotWithShape="1">
          <a:blip r:embed="rId5">
            <a:alphaModFix/>
          </a:blip>
          <a:srcRect b="9156" l="0" r="0" t="0"/>
          <a:stretch/>
        </p:blipFill>
        <p:spPr>
          <a:xfrm>
            <a:off x="5950096" y="513125"/>
            <a:ext cx="1602825" cy="2225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42"/>
          <p:cNvSpPr/>
          <p:nvPr/>
        </p:nvSpPr>
        <p:spPr>
          <a:xfrm>
            <a:off x="5887969" y="924499"/>
            <a:ext cx="2866185" cy="3628197"/>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FFB000">
              <a:alpha val="15480"/>
            </a:srgbClr>
          </a:solidFill>
          <a:ln>
            <a:noFill/>
          </a:ln>
        </p:spPr>
      </p:sp>
      <p:sp>
        <p:nvSpPr>
          <p:cNvPr id="2212" name="Google Shape;2212;p42"/>
          <p:cNvSpPr txBox="1"/>
          <p:nvPr>
            <p:ph type="title"/>
          </p:nvPr>
        </p:nvSpPr>
        <p:spPr>
          <a:xfrm>
            <a:off x="720000" y="1692100"/>
            <a:ext cx="4232100" cy="72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Upcoming Assignments</a:t>
            </a:r>
            <a:endParaRPr>
              <a:solidFill>
                <a:schemeClr val="accent5"/>
              </a:solidFill>
            </a:endParaRPr>
          </a:p>
        </p:txBody>
      </p:sp>
      <p:sp>
        <p:nvSpPr>
          <p:cNvPr id="2213" name="Google Shape;2213;p42"/>
          <p:cNvSpPr txBox="1"/>
          <p:nvPr>
            <p:ph idx="1" type="body"/>
          </p:nvPr>
        </p:nvSpPr>
        <p:spPr>
          <a:xfrm>
            <a:off x="720000" y="2416875"/>
            <a:ext cx="4339200" cy="14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900"/>
          </a:p>
          <a:p>
            <a:pPr indent="0" lvl="0" marL="0" rtl="0" algn="l">
              <a:spcBef>
                <a:spcPts val="0"/>
              </a:spcBef>
              <a:spcAft>
                <a:spcPts val="0"/>
              </a:spcAft>
              <a:buNone/>
            </a:pPr>
            <a:r>
              <a:rPr lang="en" sz="2900"/>
              <a:t>Reading comprehension</a:t>
            </a:r>
            <a:endParaRPr sz="2900"/>
          </a:p>
          <a:p>
            <a:pPr indent="0" lvl="0" marL="0" rtl="0" algn="l">
              <a:spcBef>
                <a:spcPts val="0"/>
              </a:spcBef>
              <a:spcAft>
                <a:spcPts val="0"/>
              </a:spcAft>
              <a:buNone/>
            </a:pPr>
            <a:r>
              <a:t/>
            </a:r>
            <a:endParaRPr/>
          </a:p>
        </p:txBody>
      </p:sp>
      <p:grpSp>
        <p:nvGrpSpPr>
          <p:cNvPr id="2214" name="Google Shape;2214;p42"/>
          <p:cNvGrpSpPr/>
          <p:nvPr/>
        </p:nvGrpSpPr>
        <p:grpSpPr>
          <a:xfrm flipH="1" rot="338409">
            <a:off x="5072138" y="1922205"/>
            <a:ext cx="3897922" cy="2705322"/>
            <a:chOff x="995368" y="3948936"/>
            <a:chExt cx="1298166" cy="889216"/>
          </a:xfrm>
        </p:grpSpPr>
        <p:sp>
          <p:nvSpPr>
            <p:cNvPr id="2215" name="Google Shape;2215;p42"/>
            <p:cNvSpPr/>
            <p:nvPr/>
          </p:nvSpPr>
          <p:spPr>
            <a:xfrm>
              <a:off x="1001458" y="3948991"/>
              <a:ext cx="1285976" cy="889094"/>
            </a:xfrm>
            <a:custGeom>
              <a:rect b="b" l="l" r="r" t="t"/>
              <a:pathLst>
                <a:path extrusionOk="0" h="21880" w="31647">
                  <a:moveTo>
                    <a:pt x="9370" y="0"/>
                  </a:moveTo>
                  <a:cubicBezTo>
                    <a:pt x="9312" y="0"/>
                    <a:pt x="9255" y="3"/>
                    <a:pt x="9199" y="8"/>
                  </a:cubicBezTo>
                  <a:cubicBezTo>
                    <a:pt x="8326" y="84"/>
                    <a:pt x="7851" y="916"/>
                    <a:pt x="7851" y="916"/>
                  </a:cubicBezTo>
                  <a:cubicBezTo>
                    <a:pt x="7989" y="531"/>
                    <a:pt x="7929" y="375"/>
                    <a:pt x="7836" y="375"/>
                  </a:cubicBezTo>
                  <a:cubicBezTo>
                    <a:pt x="7764" y="375"/>
                    <a:pt x="7671" y="469"/>
                    <a:pt x="7635" y="622"/>
                  </a:cubicBezTo>
                  <a:cubicBezTo>
                    <a:pt x="7551" y="971"/>
                    <a:pt x="7104" y="1516"/>
                    <a:pt x="7104" y="1516"/>
                  </a:cubicBezTo>
                  <a:cubicBezTo>
                    <a:pt x="6555" y="2688"/>
                    <a:pt x="7707" y="4438"/>
                    <a:pt x="8055" y="4438"/>
                  </a:cubicBezTo>
                  <a:cubicBezTo>
                    <a:pt x="8070" y="4438"/>
                    <a:pt x="8084" y="4435"/>
                    <a:pt x="8096" y="4429"/>
                  </a:cubicBezTo>
                  <a:lnTo>
                    <a:pt x="8096" y="4429"/>
                  </a:lnTo>
                  <a:cubicBezTo>
                    <a:pt x="7991" y="4736"/>
                    <a:pt x="7858" y="4994"/>
                    <a:pt x="7711" y="5204"/>
                  </a:cubicBezTo>
                  <a:lnTo>
                    <a:pt x="7376" y="5378"/>
                  </a:lnTo>
                  <a:cubicBezTo>
                    <a:pt x="6482" y="5392"/>
                    <a:pt x="5323" y="5581"/>
                    <a:pt x="3933" y="6440"/>
                  </a:cubicBezTo>
                  <a:cubicBezTo>
                    <a:pt x="3285" y="6843"/>
                    <a:pt x="2769" y="6966"/>
                    <a:pt x="2361" y="6966"/>
                  </a:cubicBezTo>
                  <a:cubicBezTo>
                    <a:pt x="1732" y="6966"/>
                    <a:pt x="1360" y="6674"/>
                    <a:pt x="1157" y="6674"/>
                  </a:cubicBezTo>
                  <a:cubicBezTo>
                    <a:pt x="989" y="6674"/>
                    <a:pt x="937" y="6876"/>
                    <a:pt x="951" y="7613"/>
                  </a:cubicBezTo>
                  <a:cubicBezTo>
                    <a:pt x="1" y="8319"/>
                    <a:pt x="769" y="10554"/>
                    <a:pt x="1251" y="13682"/>
                  </a:cubicBezTo>
                  <a:cubicBezTo>
                    <a:pt x="1565" y="15729"/>
                    <a:pt x="2327" y="16790"/>
                    <a:pt x="2808" y="17279"/>
                  </a:cubicBezTo>
                  <a:cubicBezTo>
                    <a:pt x="2478" y="17649"/>
                    <a:pt x="2911" y="18122"/>
                    <a:pt x="3369" y="18122"/>
                  </a:cubicBezTo>
                  <a:cubicBezTo>
                    <a:pt x="3483" y="18122"/>
                    <a:pt x="3597" y="18093"/>
                    <a:pt x="3702" y="18027"/>
                  </a:cubicBezTo>
                  <a:cubicBezTo>
                    <a:pt x="4156" y="17733"/>
                    <a:pt x="6440" y="17677"/>
                    <a:pt x="8668" y="17175"/>
                  </a:cubicBezTo>
                  <a:cubicBezTo>
                    <a:pt x="8682" y="17335"/>
                    <a:pt x="8696" y="17517"/>
                    <a:pt x="8717" y="17691"/>
                  </a:cubicBezTo>
                  <a:cubicBezTo>
                    <a:pt x="8741" y="17873"/>
                    <a:pt x="8955" y="18318"/>
                    <a:pt x="9089" y="18318"/>
                  </a:cubicBezTo>
                  <a:cubicBezTo>
                    <a:pt x="9109" y="18318"/>
                    <a:pt x="9127" y="18308"/>
                    <a:pt x="9143" y="18285"/>
                  </a:cubicBezTo>
                  <a:cubicBezTo>
                    <a:pt x="9608" y="18819"/>
                    <a:pt x="10565" y="19732"/>
                    <a:pt x="11667" y="19732"/>
                  </a:cubicBezTo>
                  <a:cubicBezTo>
                    <a:pt x="11790" y="19732"/>
                    <a:pt x="11915" y="19720"/>
                    <a:pt x="12042" y="19696"/>
                  </a:cubicBezTo>
                  <a:cubicBezTo>
                    <a:pt x="12230" y="19661"/>
                    <a:pt x="12440" y="19549"/>
                    <a:pt x="12656" y="19389"/>
                  </a:cubicBezTo>
                  <a:cubicBezTo>
                    <a:pt x="12834" y="19407"/>
                    <a:pt x="13006" y="19415"/>
                    <a:pt x="13172" y="19415"/>
                  </a:cubicBezTo>
                  <a:cubicBezTo>
                    <a:pt x="16642" y="19415"/>
                    <a:pt x="17406" y="15584"/>
                    <a:pt x="17559" y="14025"/>
                  </a:cubicBezTo>
                  <a:cubicBezTo>
                    <a:pt x="17573" y="14039"/>
                    <a:pt x="17587" y="14053"/>
                    <a:pt x="17601" y="14067"/>
                  </a:cubicBezTo>
                  <a:cubicBezTo>
                    <a:pt x="17657" y="15533"/>
                    <a:pt x="17797" y="17272"/>
                    <a:pt x="17866" y="18096"/>
                  </a:cubicBezTo>
                  <a:cubicBezTo>
                    <a:pt x="17678" y="18250"/>
                    <a:pt x="17559" y="18362"/>
                    <a:pt x="17559" y="18362"/>
                  </a:cubicBezTo>
                  <a:lnTo>
                    <a:pt x="17776" y="18732"/>
                  </a:lnTo>
                  <a:cubicBezTo>
                    <a:pt x="17776" y="18732"/>
                    <a:pt x="17650" y="19060"/>
                    <a:pt x="17545" y="19437"/>
                  </a:cubicBezTo>
                  <a:cubicBezTo>
                    <a:pt x="17524" y="19528"/>
                    <a:pt x="17496" y="19626"/>
                    <a:pt x="17482" y="19724"/>
                  </a:cubicBezTo>
                  <a:lnTo>
                    <a:pt x="17475" y="19738"/>
                  </a:lnTo>
                  <a:cubicBezTo>
                    <a:pt x="17475" y="19766"/>
                    <a:pt x="17468" y="19787"/>
                    <a:pt x="17461" y="19815"/>
                  </a:cubicBezTo>
                  <a:lnTo>
                    <a:pt x="17461" y="19835"/>
                  </a:lnTo>
                  <a:cubicBezTo>
                    <a:pt x="17454" y="19856"/>
                    <a:pt x="17454" y="19884"/>
                    <a:pt x="17447" y="19905"/>
                  </a:cubicBezTo>
                  <a:lnTo>
                    <a:pt x="17447" y="19933"/>
                  </a:lnTo>
                  <a:cubicBezTo>
                    <a:pt x="17440" y="19954"/>
                    <a:pt x="17440" y="19968"/>
                    <a:pt x="17440" y="19989"/>
                  </a:cubicBezTo>
                  <a:lnTo>
                    <a:pt x="17433" y="20017"/>
                  </a:lnTo>
                  <a:cubicBezTo>
                    <a:pt x="17433" y="20038"/>
                    <a:pt x="17433" y="20059"/>
                    <a:pt x="17426" y="20080"/>
                  </a:cubicBezTo>
                  <a:lnTo>
                    <a:pt x="17426" y="20108"/>
                  </a:lnTo>
                  <a:cubicBezTo>
                    <a:pt x="17426" y="20129"/>
                    <a:pt x="17426" y="20143"/>
                    <a:pt x="17426" y="20164"/>
                  </a:cubicBezTo>
                  <a:lnTo>
                    <a:pt x="17426" y="20185"/>
                  </a:lnTo>
                  <a:cubicBezTo>
                    <a:pt x="17426" y="20213"/>
                    <a:pt x="17426" y="20241"/>
                    <a:pt x="17426" y="20262"/>
                  </a:cubicBezTo>
                  <a:lnTo>
                    <a:pt x="17426" y="20269"/>
                  </a:lnTo>
                  <a:cubicBezTo>
                    <a:pt x="17433" y="20289"/>
                    <a:pt x="17433" y="20310"/>
                    <a:pt x="17433" y="20331"/>
                  </a:cubicBezTo>
                  <a:lnTo>
                    <a:pt x="17440" y="20352"/>
                  </a:lnTo>
                  <a:cubicBezTo>
                    <a:pt x="17440" y="20366"/>
                    <a:pt x="17447" y="20380"/>
                    <a:pt x="17447" y="20394"/>
                  </a:cubicBezTo>
                  <a:lnTo>
                    <a:pt x="17454" y="20415"/>
                  </a:lnTo>
                  <a:cubicBezTo>
                    <a:pt x="17461" y="20429"/>
                    <a:pt x="17461" y="20436"/>
                    <a:pt x="17468" y="20450"/>
                  </a:cubicBezTo>
                  <a:lnTo>
                    <a:pt x="17482" y="20471"/>
                  </a:lnTo>
                  <a:lnTo>
                    <a:pt x="17496" y="20499"/>
                  </a:lnTo>
                  <a:lnTo>
                    <a:pt x="17510" y="20520"/>
                  </a:lnTo>
                  <a:lnTo>
                    <a:pt x="17531" y="20541"/>
                  </a:lnTo>
                  <a:lnTo>
                    <a:pt x="17545" y="20555"/>
                  </a:lnTo>
                  <a:lnTo>
                    <a:pt x="17573" y="20569"/>
                  </a:lnTo>
                  <a:lnTo>
                    <a:pt x="17587" y="20583"/>
                  </a:lnTo>
                  <a:cubicBezTo>
                    <a:pt x="17601" y="20590"/>
                    <a:pt x="17615" y="20590"/>
                    <a:pt x="17636" y="20597"/>
                  </a:cubicBezTo>
                  <a:cubicBezTo>
                    <a:pt x="17671" y="20604"/>
                    <a:pt x="17706" y="20611"/>
                    <a:pt x="17741" y="20625"/>
                  </a:cubicBezTo>
                  <a:cubicBezTo>
                    <a:pt x="18250" y="20778"/>
                    <a:pt x="18760" y="21337"/>
                    <a:pt x="19033" y="21547"/>
                  </a:cubicBezTo>
                  <a:cubicBezTo>
                    <a:pt x="19151" y="21651"/>
                    <a:pt x="19424" y="21714"/>
                    <a:pt x="19738" y="21763"/>
                  </a:cubicBezTo>
                  <a:cubicBezTo>
                    <a:pt x="19878" y="21784"/>
                    <a:pt x="20024" y="21805"/>
                    <a:pt x="20171" y="21812"/>
                  </a:cubicBezTo>
                  <a:cubicBezTo>
                    <a:pt x="20367" y="21833"/>
                    <a:pt x="20569" y="21847"/>
                    <a:pt x="20758" y="21861"/>
                  </a:cubicBezTo>
                  <a:cubicBezTo>
                    <a:pt x="20849" y="21861"/>
                    <a:pt x="20939" y="21868"/>
                    <a:pt x="21030" y="21875"/>
                  </a:cubicBezTo>
                  <a:cubicBezTo>
                    <a:pt x="21108" y="21878"/>
                    <a:pt x="21178" y="21880"/>
                    <a:pt x="21242" y="21880"/>
                  </a:cubicBezTo>
                  <a:cubicBezTo>
                    <a:pt x="21735" y="21880"/>
                    <a:pt x="21836" y="21766"/>
                    <a:pt x="21854" y="21246"/>
                  </a:cubicBezTo>
                  <a:cubicBezTo>
                    <a:pt x="21854" y="21246"/>
                    <a:pt x="21966" y="20890"/>
                    <a:pt x="21337" y="20429"/>
                  </a:cubicBezTo>
                  <a:cubicBezTo>
                    <a:pt x="21086" y="20206"/>
                    <a:pt x="20828" y="19982"/>
                    <a:pt x="20716" y="19731"/>
                  </a:cubicBezTo>
                  <a:cubicBezTo>
                    <a:pt x="20541" y="19305"/>
                    <a:pt x="20381" y="18983"/>
                    <a:pt x="20325" y="18872"/>
                  </a:cubicBezTo>
                  <a:lnTo>
                    <a:pt x="20325" y="18872"/>
                  </a:lnTo>
                  <a:cubicBezTo>
                    <a:pt x="20341" y="18875"/>
                    <a:pt x="20357" y="18877"/>
                    <a:pt x="20373" y="18877"/>
                  </a:cubicBezTo>
                  <a:cubicBezTo>
                    <a:pt x="20424" y="18877"/>
                    <a:pt x="20471" y="18858"/>
                    <a:pt x="20513" y="18816"/>
                  </a:cubicBezTo>
                  <a:cubicBezTo>
                    <a:pt x="20695" y="18613"/>
                    <a:pt x="21023" y="18411"/>
                    <a:pt x="20877" y="18306"/>
                  </a:cubicBezTo>
                  <a:cubicBezTo>
                    <a:pt x="20877" y="18306"/>
                    <a:pt x="20800" y="18187"/>
                    <a:pt x="20660" y="18027"/>
                  </a:cubicBezTo>
                  <a:cubicBezTo>
                    <a:pt x="20709" y="17782"/>
                    <a:pt x="20758" y="17447"/>
                    <a:pt x="20800" y="17056"/>
                  </a:cubicBezTo>
                  <a:cubicBezTo>
                    <a:pt x="21770" y="17957"/>
                    <a:pt x="22595" y="18690"/>
                    <a:pt x="22825" y="18844"/>
                  </a:cubicBezTo>
                  <a:cubicBezTo>
                    <a:pt x="23070" y="19004"/>
                    <a:pt x="23251" y="19172"/>
                    <a:pt x="23377" y="19312"/>
                  </a:cubicBezTo>
                  <a:cubicBezTo>
                    <a:pt x="23272" y="19409"/>
                    <a:pt x="23202" y="19472"/>
                    <a:pt x="23202" y="19472"/>
                  </a:cubicBezTo>
                  <a:lnTo>
                    <a:pt x="23593" y="20045"/>
                  </a:lnTo>
                  <a:cubicBezTo>
                    <a:pt x="23593" y="20045"/>
                    <a:pt x="23649" y="20003"/>
                    <a:pt x="23740" y="19933"/>
                  </a:cubicBezTo>
                  <a:lnTo>
                    <a:pt x="23740" y="19933"/>
                  </a:lnTo>
                  <a:cubicBezTo>
                    <a:pt x="23733" y="20031"/>
                    <a:pt x="23726" y="20150"/>
                    <a:pt x="23726" y="20269"/>
                  </a:cubicBezTo>
                  <a:lnTo>
                    <a:pt x="23726" y="20282"/>
                  </a:lnTo>
                  <a:cubicBezTo>
                    <a:pt x="23726" y="20303"/>
                    <a:pt x="23726" y="20317"/>
                    <a:pt x="23726" y="20338"/>
                  </a:cubicBezTo>
                  <a:lnTo>
                    <a:pt x="23733" y="20359"/>
                  </a:lnTo>
                  <a:cubicBezTo>
                    <a:pt x="23733" y="20373"/>
                    <a:pt x="23733" y="20387"/>
                    <a:pt x="23733" y="20408"/>
                  </a:cubicBezTo>
                  <a:lnTo>
                    <a:pt x="23733" y="20429"/>
                  </a:lnTo>
                  <a:cubicBezTo>
                    <a:pt x="23740" y="20443"/>
                    <a:pt x="23740" y="20464"/>
                    <a:pt x="23740" y="20478"/>
                  </a:cubicBezTo>
                  <a:lnTo>
                    <a:pt x="23740" y="20499"/>
                  </a:lnTo>
                  <a:cubicBezTo>
                    <a:pt x="23747" y="20513"/>
                    <a:pt x="23747" y="20534"/>
                    <a:pt x="23747" y="20548"/>
                  </a:cubicBezTo>
                  <a:lnTo>
                    <a:pt x="23754" y="20569"/>
                  </a:lnTo>
                  <a:cubicBezTo>
                    <a:pt x="23754" y="20590"/>
                    <a:pt x="23761" y="20604"/>
                    <a:pt x="23761" y="20618"/>
                  </a:cubicBezTo>
                  <a:lnTo>
                    <a:pt x="23768" y="20639"/>
                  </a:lnTo>
                  <a:cubicBezTo>
                    <a:pt x="23768" y="20660"/>
                    <a:pt x="23775" y="20681"/>
                    <a:pt x="23782" y="20702"/>
                  </a:cubicBezTo>
                  <a:lnTo>
                    <a:pt x="23782" y="20709"/>
                  </a:lnTo>
                  <a:cubicBezTo>
                    <a:pt x="23789" y="20729"/>
                    <a:pt x="23796" y="20750"/>
                    <a:pt x="23803" y="20771"/>
                  </a:cubicBezTo>
                  <a:lnTo>
                    <a:pt x="23810" y="20785"/>
                  </a:lnTo>
                  <a:cubicBezTo>
                    <a:pt x="23817" y="20799"/>
                    <a:pt x="23824" y="20813"/>
                    <a:pt x="23831" y="20834"/>
                  </a:cubicBezTo>
                  <a:lnTo>
                    <a:pt x="23838" y="20855"/>
                  </a:lnTo>
                  <a:cubicBezTo>
                    <a:pt x="23845" y="20862"/>
                    <a:pt x="23852" y="20876"/>
                    <a:pt x="23859" y="20890"/>
                  </a:cubicBezTo>
                  <a:lnTo>
                    <a:pt x="23866" y="20911"/>
                  </a:lnTo>
                  <a:cubicBezTo>
                    <a:pt x="23873" y="20925"/>
                    <a:pt x="23880" y="20932"/>
                    <a:pt x="23887" y="20946"/>
                  </a:cubicBezTo>
                  <a:lnTo>
                    <a:pt x="23901" y="20967"/>
                  </a:lnTo>
                  <a:lnTo>
                    <a:pt x="23929" y="20995"/>
                  </a:lnTo>
                  <a:lnTo>
                    <a:pt x="23943" y="21016"/>
                  </a:lnTo>
                  <a:lnTo>
                    <a:pt x="23971" y="21044"/>
                  </a:lnTo>
                  <a:lnTo>
                    <a:pt x="23984" y="21058"/>
                  </a:lnTo>
                  <a:lnTo>
                    <a:pt x="24019" y="21086"/>
                  </a:lnTo>
                  <a:lnTo>
                    <a:pt x="24033" y="21100"/>
                  </a:lnTo>
                  <a:cubicBezTo>
                    <a:pt x="24047" y="21107"/>
                    <a:pt x="24061" y="21114"/>
                    <a:pt x="24075" y="21121"/>
                  </a:cubicBezTo>
                  <a:lnTo>
                    <a:pt x="24089" y="21128"/>
                  </a:lnTo>
                  <a:cubicBezTo>
                    <a:pt x="24110" y="21142"/>
                    <a:pt x="24131" y="21149"/>
                    <a:pt x="24152" y="21155"/>
                  </a:cubicBezTo>
                  <a:cubicBezTo>
                    <a:pt x="24390" y="21239"/>
                    <a:pt x="24760" y="21274"/>
                    <a:pt x="25193" y="21288"/>
                  </a:cubicBezTo>
                  <a:cubicBezTo>
                    <a:pt x="25277" y="21290"/>
                    <a:pt x="25363" y="21291"/>
                    <a:pt x="25451" y="21291"/>
                  </a:cubicBezTo>
                  <a:cubicBezTo>
                    <a:pt x="25664" y="21291"/>
                    <a:pt x="25890" y="21286"/>
                    <a:pt x="26122" y="21281"/>
                  </a:cubicBezTo>
                  <a:cubicBezTo>
                    <a:pt x="26366" y="21281"/>
                    <a:pt x="26611" y="21274"/>
                    <a:pt x="26862" y="21267"/>
                  </a:cubicBezTo>
                  <a:lnTo>
                    <a:pt x="28084" y="21267"/>
                  </a:lnTo>
                  <a:cubicBezTo>
                    <a:pt x="28273" y="21267"/>
                    <a:pt x="28468" y="21267"/>
                    <a:pt x="28671" y="21260"/>
                  </a:cubicBezTo>
                  <a:cubicBezTo>
                    <a:pt x="28824" y="21260"/>
                    <a:pt x="28985" y="21253"/>
                    <a:pt x="29139" y="21239"/>
                  </a:cubicBezTo>
                  <a:cubicBezTo>
                    <a:pt x="29244" y="21232"/>
                    <a:pt x="29348" y="21225"/>
                    <a:pt x="29453" y="21218"/>
                  </a:cubicBezTo>
                  <a:cubicBezTo>
                    <a:pt x="29558" y="21204"/>
                    <a:pt x="29663" y="21197"/>
                    <a:pt x="29767" y="21183"/>
                  </a:cubicBezTo>
                  <a:cubicBezTo>
                    <a:pt x="29921" y="21162"/>
                    <a:pt x="30075" y="21135"/>
                    <a:pt x="30221" y="21107"/>
                  </a:cubicBezTo>
                  <a:cubicBezTo>
                    <a:pt x="30319" y="21086"/>
                    <a:pt x="30410" y="21058"/>
                    <a:pt x="30508" y="21037"/>
                  </a:cubicBezTo>
                  <a:cubicBezTo>
                    <a:pt x="30640" y="20995"/>
                    <a:pt x="30773" y="20953"/>
                    <a:pt x="30892" y="20897"/>
                  </a:cubicBezTo>
                  <a:cubicBezTo>
                    <a:pt x="31011" y="20841"/>
                    <a:pt x="31115" y="20785"/>
                    <a:pt x="31213" y="20715"/>
                  </a:cubicBezTo>
                  <a:cubicBezTo>
                    <a:pt x="31276" y="20674"/>
                    <a:pt x="31339" y="20625"/>
                    <a:pt x="31388" y="20569"/>
                  </a:cubicBezTo>
                  <a:cubicBezTo>
                    <a:pt x="31492" y="20464"/>
                    <a:pt x="31562" y="20338"/>
                    <a:pt x="31604" y="20199"/>
                  </a:cubicBezTo>
                  <a:cubicBezTo>
                    <a:pt x="31618" y="20164"/>
                    <a:pt x="31625" y="20136"/>
                    <a:pt x="31632" y="20101"/>
                  </a:cubicBezTo>
                  <a:cubicBezTo>
                    <a:pt x="31632" y="20087"/>
                    <a:pt x="31632" y="20073"/>
                    <a:pt x="31639" y="20066"/>
                  </a:cubicBezTo>
                  <a:cubicBezTo>
                    <a:pt x="31639" y="20045"/>
                    <a:pt x="31646" y="20031"/>
                    <a:pt x="31646" y="20010"/>
                  </a:cubicBezTo>
                  <a:cubicBezTo>
                    <a:pt x="31646" y="19996"/>
                    <a:pt x="31646" y="19982"/>
                    <a:pt x="31646" y="19968"/>
                  </a:cubicBezTo>
                  <a:cubicBezTo>
                    <a:pt x="31646" y="19954"/>
                    <a:pt x="31646" y="19940"/>
                    <a:pt x="31646" y="19933"/>
                  </a:cubicBezTo>
                  <a:cubicBezTo>
                    <a:pt x="31646" y="19912"/>
                    <a:pt x="31646" y="19898"/>
                    <a:pt x="31639" y="19877"/>
                  </a:cubicBezTo>
                  <a:lnTo>
                    <a:pt x="31639" y="19856"/>
                  </a:lnTo>
                  <a:cubicBezTo>
                    <a:pt x="31632" y="19842"/>
                    <a:pt x="31632" y="19822"/>
                    <a:pt x="31625" y="19808"/>
                  </a:cubicBezTo>
                  <a:lnTo>
                    <a:pt x="31618" y="19794"/>
                  </a:lnTo>
                  <a:cubicBezTo>
                    <a:pt x="31611" y="19773"/>
                    <a:pt x="31604" y="19759"/>
                    <a:pt x="31597" y="19738"/>
                  </a:cubicBezTo>
                  <a:lnTo>
                    <a:pt x="31597" y="19731"/>
                  </a:lnTo>
                  <a:cubicBezTo>
                    <a:pt x="31583" y="19717"/>
                    <a:pt x="31576" y="19696"/>
                    <a:pt x="31562" y="19682"/>
                  </a:cubicBezTo>
                  <a:lnTo>
                    <a:pt x="31562" y="19675"/>
                  </a:lnTo>
                  <a:cubicBezTo>
                    <a:pt x="31548" y="19661"/>
                    <a:pt x="31534" y="19640"/>
                    <a:pt x="31520" y="19626"/>
                  </a:cubicBezTo>
                  <a:cubicBezTo>
                    <a:pt x="31520" y="19626"/>
                    <a:pt x="31304" y="19347"/>
                    <a:pt x="30752" y="19305"/>
                  </a:cubicBezTo>
                  <a:cubicBezTo>
                    <a:pt x="30207" y="19256"/>
                    <a:pt x="30019" y="19214"/>
                    <a:pt x="30019" y="19214"/>
                  </a:cubicBezTo>
                  <a:lnTo>
                    <a:pt x="30012" y="19221"/>
                  </a:lnTo>
                  <a:cubicBezTo>
                    <a:pt x="29691" y="19172"/>
                    <a:pt x="29376" y="19109"/>
                    <a:pt x="29125" y="18990"/>
                  </a:cubicBezTo>
                  <a:cubicBezTo>
                    <a:pt x="28440" y="18669"/>
                    <a:pt x="27267" y="18229"/>
                    <a:pt x="26659" y="17999"/>
                  </a:cubicBezTo>
                  <a:cubicBezTo>
                    <a:pt x="26785" y="17922"/>
                    <a:pt x="26869" y="17873"/>
                    <a:pt x="26869" y="17873"/>
                  </a:cubicBezTo>
                  <a:lnTo>
                    <a:pt x="26464" y="17279"/>
                  </a:lnTo>
                  <a:cubicBezTo>
                    <a:pt x="26436" y="17300"/>
                    <a:pt x="26317" y="17321"/>
                    <a:pt x="26150" y="17363"/>
                  </a:cubicBezTo>
                  <a:cubicBezTo>
                    <a:pt x="25472" y="16769"/>
                    <a:pt x="24257" y="15680"/>
                    <a:pt x="23377" y="14744"/>
                  </a:cubicBezTo>
                  <a:cubicBezTo>
                    <a:pt x="22853" y="14185"/>
                    <a:pt x="22001" y="12977"/>
                    <a:pt x="21037" y="11762"/>
                  </a:cubicBezTo>
                  <a:cubicBezTo>
                    <a:pt x="21023" y="10777"/>
                    <a:pt x="20960" y="9841"/>
                    <a:pt x="20842" y="9094"/>
                  </a:cubicBezTo>
                  <a:cubicBezTo>
                    <a:pt x="20835" y="9045"/>
                    <a:pt x="20828" y="9003"/>
                    <a:pt x="20821" y="8954"/>
                  </a:cubicBezTo>
                  <a:lnTo>
                    <a:pt x="20821" y="8940"/>
                  </a:lnTo>
                  <a:cubicBezTo>
                    <a:pt x="20807" y="8898"/>
                    <a:pt x="20800" y="8849"/>
                    <a:pt x="20793" y="8808"/>
                  </a:cubicBezTo>
                  <a:lnTo>
                    <a:pt x="20793" y="8794"/>
                  </a:lnTo>
                  <a:cubicBezTo>
                    <a:pt x="20779" y="8752"/>
                    <a:pt x="20772" y="8710"/>
                    <a:pt x="20765" y="8668"/>
                  </a:cubicBezTo>
                  <a:lnTo>
                    <a:pt x="20758" y="8654"/>
                  </a:lnTo>
                  <a:cubicBezTo>
                    <a:pt x="20751" y="8612"/>
                    <a:pt x="20744" y="8570"/>
                    <a:pt x="20730" y="8528"/>
                  </a:cubicBezTo>
                  <a:lnTo>
                    <a:pt x="20730" y="8521"/>
                  </a:lnTo>
                  <a:cubicBezTo>
                    <a:pt x="20695" y="8361"/>
                    <a:pt x="20653" y="8214"/>
                    <a:pt x="20604" y="8081"/>
                  </a:cubicBezTo>
                  <a:lnTo>
                    <a:pt x="20590" y="8053"/>
                  </a:lnTo>
                  <a:cubicBezTo>
                    <a:pt x="20583" y="8032"/>
                    <a:pt x="20576" y="8011"/>
                    <a:pt x="20569" y="7990"/>
                  </a:cubicBezTo>
                  <a:cubicBezTo>
                    <a:pt x="20562" y="7976"/>
                    <a:pt x="20555" y="7963"/>
                    <a:pt x="20548" y="7949"/>
                  </a:cubicBezTo>
                  <a:cubicBezTo>
                    <a:pt x="20541" y="7928"/>
                    <a:pt x="20534" y="7914"/>
                    <a:pt x="20527" y="7893"/>
                  </a:cubicBezTo>
                  <a:cubicBezTo>
                    <a:pt x="20520" y="7879"/>
                    <a:pt x="20513" y="7865"/>
                    <a:pt x="20506" y="7851"/>
                  </a:cubicBezTo>
                  <a:cubicBezTo>
                    <a:pt x="20499" y="7837"/>
                    <a:pt x="20492" y="7823"/>
                    <a:pt x="20478" y="7802"/>
                  </a:cubicBezTo>
                  <a:cubicBezTo>
                    <a:pt x="20471" y="7788"/>
                    <a:pt x="20464" y="7774"/>
                    <a:pt x="20457" y="7760"/>
                  </a:cubicBezTo>
                  <a:cubicBezTo>
                    <a:pt x="20450" y="7746"/>
                    <a:pt x="20443" y="7732"/>
                    <a:pt x="20437" y="7725"/>
                  </a:cubicBezTo>
                  <a:cubicBezTo>
                    <a:pt x="20423" y="7711"/>
                    <a:pt x="20416" y="7697"/>
                    <a:pt x="20409" y="7683"/>
                  </a:cubicBezTo>
                  <a:cubicBezTo>
                    <a:pt x="20402" y="7669"/>
                    <a:pt x="20395" y="7655"/>
                    <a:pt x="20388" y="7648"/>
                  </a:cubicBezTo>
                  <a:cubicBezTo>
                    <a:pt x="20374" y="7634"/>
                    <a:pt x="20367" y="7620"/>
                    <a:pt x="20353" y="7606"/>
                  </a:cubicBezTo>
                  <a:lnTo>
                    <a:pt x="20332" y="7578"/>
                  </a:lnTo>
                  <a:cubicBezTo>
                    <a:pt x="20325" y="7571"/>
                    <a:pt x="20311" y="7557"/>
                    <a:pt x="20297" y="7543"/>
                  </a:cubicBezTo>
                  <a:lnTo>
                    <a:pt x="20276" y="7523"/>
                  </a:lnTo>
                  <a:cubicBezTo>
                    <a:pt x="20262" y="7509"/>
                    <a:pt x="20241" y="7495"/>
                    <a:pt x="20220" y="7481"/>
                  </a:cubicBezTo>
                  <a:cubicBezTo>
                    <a:pt x="20185" y="7453"/>
                    <a:pt x="20150" y="7432"/>
                    <a:pt x="20115" y="7411"/>
                  </a:cubicBezTo>
                  <a:lnTo>
                    <a:pt x="20087" y="7397"/>
                  </a:lnTo>
                  <a:cubicBezTo>
                    <a:pt x="20052" y="7376"/>
                    <a:pt x="20010" y="7355"/>
                    <a:pt x="19976" y="7341"/>
                  </a:cubicBezTo>
                  <a:cubicBezTo>
                    <a:pt x="19941" y="7327"/>
                    <a:pt x="19899" y="7313"/>
                    <a:pt x="19864" y="7299"/>
                  </a:cubicBezTo>
                  <a:lnTo>
                    <a:pt x="19836" y="7292"/>
                  </a:lnTo>
                  <a:cubicBezTo>
                    <a:pt x="19801" y="7278"/>
                    <a:pt x="19766" y="7271"/>
                    <a:pt x="19731" y="7264"/>
                  </a:cubicBezTo>
                  <a:lnTo>
                    <a:pt x="19724" y="7264"/>
                  </a:lnTo>
                  <a:cubicBezTo>
                    <a:pt x="19689" y="7257"/>
                    <a:pt x="19654" y="7250"/>
                    <a:pt x="19612" y="7250"/>
                  </a:cubicBezTo>
                  <a:lnTo>
                    <a:pt x="19591" y="7243"/>
                  </a:lnTo>
                  <a:lnTo>
                    <a:pt x="19368" y="7243"/>
                  </a:lnTo>
                  <a:lnTo>
                    <a:pt x="19347" y="7250"/>
                  </a:lnTo>
                  <a:cubicBezTo>
                    <a:pt x="19312" y="7250"/>
                    <a:pt x="19277" y="7257"/>
                    <a:pt x="19242" y="7264"/>
                  </a:cubicBezTo>
                  <a:lnTo>
                    <a:pt x="19235" y="7264"/>
                  </a:lnTo>
                  <a:cubicBezTo>
                    <a:pt x="19200" y="7271"/>
                    <a:pt x="19165" y="7278"/>
                    <a:pt x="19123" y="7292"/>
                  </a:cubicBezTo>
                  <a:lnTo>
                    <a:pt x="19103" y="7299"/>
                  </a:lnTo>
                  <a:cubicBezTo>
                    <a:pt x="19068" y="7306"/>
                    <a:pt x="19040" y="7313"/>
                    <a:pt x="19005" y="7327"/>
                  </a:cubicBezTo>
                  <a:lnTo>
                    <a:pt x="18998" y="7327"/>
                  </a:lnTo>
                  <a:cubicBezTo>
                    <a:pt x="18984" y="7334"/>
                    <a:pt x="18963" y="7341"/>
                    <a:pt x="18949" y="7348"/>
                  </a:cubicBezTo>
                  <a:lnTo>
                    <a:pt x="19130" y="7076"/>
                  </a:lnTo>
                  <a:cubicBezTo>
                    <a:pt x="19130" y="7076"/>
                    <a:pt x="19242" y="7006"/>
                    <a:pt x="19033" y="6796"/>
                  </a:cubicBezTo>
                  <a:cubicBezTo>
                    <a:pt x="19033" y="6796"/>
                    <a:pt x="20276" y="5043"/>
                    <a:pt x="20255" y="5029"/>
                  </a:cubicBezTo>
                  <a:cubicBezTo>
                    <a:pt x="20227" y="5015"/>
                    <a:pt x="20115" y="4959"/>
                    <a:pt x="20115" y="4959"/>
                  </a:cubicBezTo>
                  <a:lnTo>
                    <a:pt x="20073" y="5022"/>
                  </a:lnTo>
                  <a:cubicBezTo>
                    <a:pt x="19969" y="4942"/>
                    <a:pt x="19750" y="4797"/>
                    <a:pt x="19695" y="4797"/>
                  </a:cubicBezTo>
                  <a:cubicBezTo>
                    <a:pt x="19688" y="4797"/>
                    <a:pt x="19683" y="4800"/>
                    <a:pt x="19682" y="4806"/>
                  </a:cubicBezTo>
                  <a:cubicBezTo>
                    <a:pt x="19675" y="4869"/>
                    <a:pt x="18656" y="6433"/>
                    <a:pt x="18656" y="6433"/>
                  </a:cubicBezTo>
                  <a:cubicBezTo>
                    <a:pt x="18656" y="6433"/>
                    <a:pt x="17720" y="6187"/>
                    <a:pt x="16772" y="6187"/>
                  </a:cubicBezTo>
                  <a:cubicBezTo>
                    <a:pt x="16292" y="6187"/>
                    <a:pt x="15809" y="6250"/>
                    <a:pt x="15443" y="6440"/>
                  </a:cubicBezTo>
                  <a:lnTo>
                    <a:pt x="15422" y="6447"/>
                  </a:lnTo>
                  <a:lnTo>
                    <a:pt x="15338" y="6440"/>
                  </a:lnTo>
                  <a:lnTo>
                    <a:pt x="14423" y="7634"/>
                  </a:lnTo>
                  <a:cubicBezTo>
                    <a:pt x="14102" y="6608"/>
                    <a:pt x="13732" y="5860"/>
                    <a:pt x="13334" y="5728"/>
                  </a:cubicBezTo>
                  <a:cubicBezTo>
                    <a:pt x="12437" y="5436"/>
                    <a:pt x="12442" y="5226"/>
                    <a:pt x="11512" y="5226"/>
                  </a:cubicBezTo>
                  <a:cubicBezTo>
                    <a:pt x="11174" y="5226"/>
                    <a:pt x="10711" y="5254"/>
                    <a:pt x="10037" y="5316"/>
                  </a:cubicBezTo>
                  <a:lnTo>
                    <a:pt x="10030" y="5169"/>
                  </a:lnTo>
                  <a:lnTo>
                    <a:pt x="10030" y="5162"/>
                  </a:lnTo>
                  <a:cubicBezTo>
                    <a:pt x="10107" y="5169"/>
                    <a:pt x="10177" y="5176"/>
                    <a:pt x="10261" y="5183"/>
                  </a:cubicBezTo>
                  <a:cubicBezTo>
                    <a:pt x="10283" y="5185"/>
                    <a:pt x="10306" y="5186"/>
                    <a:pt x="10327" y="5186"/>
                  </a:cubicBezTo>
                  <a:cubicBezTo>
                    <a:pt x="11216" y="5186"/>
                    <a:pt x="11469" y="3687"/>
                    <a:pt x="11462" y="2487"/>
                  </a:cubicBezTo>
                  <a:lnTo>
                    <a:pt x="11469" y="2487"/>
                  </a:lnTo>
                  <a:cubicBezTo>
                    <a:pt x="12286" y="1928"/>
                    <a:pt x="11930" y="1104"/>
                    <a:pt x="11546" y="790"/>
                  </a:cubicBezTo>
                  <a:cubicBezTo>
                    <a:pt x="11180" y="496"/>
                    <a:pt x="10203" y="0"/>
                    <a:pt x="9370"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6" name="Google Shape;2216;p42"/>
            <p:cNvGrpSpPr/>
            <p:nvPr/>
          </p:nvGrpSpPr>
          <p:grpSpPr>
            <a:xfrm>
              <a:off x="995368" y="3948936"/>
              <a:ext cx="1298166" cy="889216"/>
              <a:chOff x="1022425" y="2134875"/>
              <a:chExt cx="798675" cy="547075"/>
            </a:xfrm>
          </p:grpSpPr>
          <p:sp>
            <p:nvSpPr>
              <p:cNvPr id="2217" name="Google Shape;2217;p42"/>
              <p:cNvSpPr/>
              <p:nvPr/>
            </p:nvSpPr>
            <p:spPr>
              <a:xfrm>
                <a:off x="1039400" y="2341975"/>
                <a:ext cx="123450" cy="227000"/>
              </a:xfrm>
              <a:custGeom>
                <a:rect b="b" l="l" r="r" t="t"/>
                <a:pathLst>
                  <a:path extrusionOk="0" h="9080" w="4938">
                    <a:moveTo>
                      <a:pt x="1200" y="0"/>
                    </a:moveTo>
                    <a:cubicBezTo>
                      <a:pt x="742" y="0"/>
                      <a:pt x="391" y="276"/>
                      <a:pt x="272" y="754"/>
                    </a:cubicBezTo>
                    <a:cubicBezTo>
                      <a:pt x="1" y="1838"/>
                      <a:pt x="528" y="9079"/>
                      <a:pt x="2875" y="9079"/>
                    </a:cubicBezTo>
                    <a:cubicBezTo>
                      <a:pt x="3191" y="9079"/>
                      <a:pt x="3540" y="8948"/>
                      <a:pt x="3924" y="8653"/>
                    </a:cubicBezTo>
                    <a:cubicBezTo>
                      <a:pt x="4295" y="8374"/>
                      <a:pt x="4937" y="4987"/>
                      <a:pt x="3673" y="2312"/>
                    </a:cubicBezTo>
                    <a:cubicBezTo>
                      <a:pt x="2901" y="678"/>
                      <a:pt x="1918" y="0"/>
                      <a:pt x="1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2"/>
              <p:cNvSpPr/>
              <p:nvPr/>
            </p:nvSpPr>
            <p:spPr>
              <a:xfrm>
                <a:off x="1022425" y="2321100"/>
                <a:ext cx="101825" cy="254675"/>
              </a:xfrm>
              <a:custGeom>
                <a:rect b="b" l="l" r="r" t="t"/>
                <a:pathLst>
                  <a:path extrusionOk="0" h="10187" w="4073">
                    <a:moveTo>
                      <a:pt x="1353" y="1"/>
                    </a:moveTo>
                    <a:cubicBezTo>
                      <a:pt x="1241" y="1"/>
                      <a:pt x="1108" y="49"/>
                      <a:pt x="951" y="164"/>
                    </a:cubicBezTo>
                    <a:cubicBezTo>
                      <a:pt x="1" y="870"/>
                      <a:pt x="769" y="3105"/>
                      <a:pt x="1251" y="6234"/>
                    </a:cubicBezTo>
                    <a:cubicBezTo>
                      <a:pt x="1733" y="9363"/>
                      <a:pt x="3248" y="10187"/>
                      <a:pt x="3248" y="10187"/>
                    </a:cubicBezTo>
                    <a:cubicBezTo>
                      <a:pt x="3248" y="10187"/>
                      <a:pt x="4073" y="9844"/>
                      <a:pt x="3248" y="9579"/>
                    </a:cubicBezTo>
                    <a:cubicBezTo>
                      <a:pt x="2417" y="9307"/>
                      <a:pt x="1824" y="6541"/>
                      <a:pt x="1363" y="4076"/>
                    </a:cubicBezTo>
                    <a:cubicBezTo>
                      <a:pt x="909" y="1610"/>
                      <a:pt x="1963" y="1226"/>
                      <a:pt x="1963" y="1226"/>
                    </a:cubicBezTo>
                    <a:cubicBezTo>
                      <a:pt x="1963" y="1226"/>
                      <a:pt x="1920" y="1"/>
                      <a:pt x="13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2"/>
              <p:cNvSpPr/>
              <p:nvPr/>
            </p:nvSpPr>
            <p:spPr>
              <a:xfrm>
                <a:off x="1045825" y="2265625"/>
                <a:ext cx="370725" cy="322350"/>
              </a:xfrm>
              <a:custGeom>
                <a:rect b="b" l="l" r="r" t="t"/>
                <a:pathLst>
                  <a:path extrusionOk="0" h="12894" w="14829">
                    <a:moveTo>
                      <a:pt x="10590" y="1"/>
                    </a:moveTo>
                    <a:cubicBezTo>
                      <a:pt x="10093" y="1"/>
                      <a:pt x="9325" y="62"/>
                      <a:pt x="7998" y="204"/>
                    </a:cubicBezTo>
                    <a:cubicBezTo>
                      <a:pt x="7949" y="209"/>
                      <a:pt x="7896" y="211"/>
                      <a:pt x="7838" y="211"/>
                    </a:cubicBezTo>
                    <a:cubicBezTo>
                      <a:pt x="7526" y="211"/>
                      <a:pt x="7090" y="149"/>
                      <a:pt x="6543" y="149"/>
                    </a:cubicBezTo>
                    <a:cubicBezTo>
                      <a:pt x="5642" y="149"/>
                      <a:pt x="4440" y="319"/>
                      <a:pt x="2997" y="1217"/>
                    </a:cubicBezTo>
                    <a:cubicBezTo>
                      <a:pt x="2352" y="1617"/>
                      <a:pt x="1837" y="1739"/>
                      <a:pt x="1430" y="1739"/>
                    </a:cubicBezTo>
                    <a:cubicBezTo>
                      <a:pt x="798" y="1739"/>
                      <a:pt x="424" y="1445"/>
                      <a:pt x="221" y="1445"/>
                    </a:cubicBezTo>
                    <a:cubicBezTo>
                      <a:pt x="52" y="1445"/>
                      <a:pt x="1" y="1646"/>
                      <a:pt x="15" y="2383"/>
                    </a:cubicBezTo>
                    <a:cubicBezTo>
                      <a:pt x="64" y="4590"/>
                      <a:pt x="1942" y="2453"/>
                      <a:pt x="2815" y="6295"/>
                    </a:cubicBezTo>
                    <a:cubicBezTo>
                      <a:pt x="3688" y="10136"/>
                      <a:pt x="3500" y="11386"/>
                      <a:pt x="2312" y="11798"/>
                    </a:cubicBezTo>
                    <a:cubicBezTo>
                      <a:pt x="1315" y="12136"/>
                      <a:pt x="1852" y="12894"/>
                      <a:pt x="2431" y="12894"/>
                    </a:cubicBezTo>
                    <a:cubicBezTo>
                      <a:pt x="2545" y="12894"/>
                      <a:pt x="2661" y="12865"/>
                      <a:pt x="2766" y="12797"/>
                    </a:cubicBezTo>
                    <a:cubicBezTo>
                      <a:pt x="3409" y="12385"/>
                      <a:pt x="7676" y="12448"/>
                      <a:pt x="10316" y="11065"/>
                    </a:cubicBezTo>
                    <a:cubicBezTo>
                      <a:pt x="11368" y="10512"/>
                      <a:pt x="12256" y="10406"/>
                      <a:pt x="12950" y="10406"/>
                    </a:cubicBezTo>
                    <a:cubicBezTo>
                      <a:pt x="13386" y="10406"/>
                      <a:pt x="13747" y="10448"/>
                      <a:pt x="14025" y="10448"/>
                    </a:cubicBezTo>
                    <a:cubicBezTo>
                      <a:pt x="14412" y="10448"/>
                      <a:pt x="14640" y="10366"/>
                      <a:pt x="14688" y="9975"/>
                    </a:cubicBezTo>
                    <a:cubicBezTo>
                      <a:pt x="14828" y="8858"/>
                      <a:pt x="13774" y="952"/>
                      <a:pt x="12398" y="498"/>
                    </a:cubicBezTo>
                    <a:cubicBezTo>
                      <a:pt x="11506" y="208"/>
                      <a:pt x="11506" y="1"/>
                      <a:pt x="105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2"/>
              <p:cNvSpPr/>
              <p:nvPr/>
            </p:nvSpPr>
            <p:spPr>
              <a:xfrm>
                <a:off x="1119700" y="2269350"/>
                <a:ext cx="193125" cy="298225"/>
              </a:xfrm>
              <a:custGeom>
                <a:rect b="b" l="l" r="r" t="t"/>
                <a:pathLst>
                  <a:path extrusionOk="0" h="11929" w="7725">
                    <a:moveTo>
                      <a:pt x="3596" y="1"/>
                    </a:moveTo>
                    <a:cubicBezTo>
                      <a:pt x="3243" y="1"/>
                      <a:pt x="2844" y="26"/>
                      <a:pt x="2403" y="111"/>
                    </a:cubicBezTo>
                    <a:cubicBezTo>
                      <a:pt x="1697" y="600"/>
                      <a:pt x="265" y="1662"/>
                      <a:pt x="154" y="2367"/>
                    </a:cubicBezTo>
                    <a:cubicBezTo>
                      <a:pt x="0" y="3296"/>
                      <a:pt x="1746" y="8506"/>
                      <a:pt x="2382" y="9826"/>
                    </a:cubicBezTo>
                    <a:cubicBezTo>
                      <a:pt x="2944" y="11008"/>
                      <a:pt x="3031" y="11165"/>
                      <a:pt x="3539" y="11165"/>
                    </a:cubicBezTo>
                    <a:cubicBezTo>
                      <a:pt x="3599" y="11165"/>
                      <a:pt x="3664" y="11163"/>
                      <a:pt x="3737" y="11160"/>
                    </a:cubicBezTo>
                    <a:cubicBezTo>
                      <a:pt x="3743" y="11160"/>
                      <a:pt x="3750" y="11160"/>
                      <a:pt x="3756" y="11160"/>
                    </a:cubicBezTo>
                    <a:cubicBezTo>
                      <a:pt x="4177" y="11160"/>
                      <a:pt x="4190" y="11605"/>
                      <a:pt x="4142" y="11928"/>
                    </a:cubicBezTo>
                    <a:cubicBezTo>
                      <a:pt x="4631" y="11838"/>
                      <a:pt x="5126" y="11726"/>
                      <a:pt x="5608" y="11586"/>
                    </a:cubicBezTo>
                    <a:lnTo>
                      <a:pt x="7725" y="9624"/>
                    </a:lnTo>
                    <a:lnTo>
                      <a:pt x="5657" y="139"/>
                    </a:lnTo>
                    <a:lnTo>
                      <a:pt x="4889" y="62"/>
                    </a:lnTo>
                    <a:cubicBezTo>
                      <a:pt x="4579" y="62"/>
                      <a:pt x="4143" y="1"/>
                      <a:pt x="3596" y="1"/>
                    </a:cubicBezTo>
                    <a:close/>
                  </a:path>
                </a:pathLst>
              </a:custGeom>
              <a:solidFill>
                <a:srgbClr val="336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2"/>
              <p:cNvSpPr/>
              <p:nvPr/>
            </p:nvSpPr>
            <p:spPr>
              <a:xfrm>
                <a:off x="1610325" y="2581175"/>
                <a:ext cx="210775" cy="86025"/>
              </a:xfrm>
              <a:custGeom>
                <a:rect b="b" l="l" r="r" t="t"/>
                <a:pathLst>
                  <a:path extrusionOk="0" h="3441" w="8431">
                    <a:moveTo>
                      <a:pt x="2738" y="0"/>
                    </a:moveTo>
                    <a:lnTo>
                      <a:pt x="266" y="1802"/>
                    </a:lnTo>
                    <a:cubicBezTo>
                      <a:pt x="266" y="1802"/>
                      <a:pt x="1" y="3080"/>
                      <a:pt x="636" y="3304"/>
                    </a:cubicBezTo>
                    <a:cubicBezTo>
                      <a:pt x="939" y="3414"/>
                      <a:pt x="1454" y="3441"/>
                      <a:pt x="2042" y="3441"/>
                    </a:cubicBezTo>
                    <a:cubicBezTo>
                      <a:pt x="2622" y="3441"/>
                      <a:pt x="3273" y="3414"/>
                      <a:pt x="3864" y="3414"/>
                    </a:cubicBezTo>
                    <a:cubicBezTo>
                      <a:pt x="3929" y="3414"/>
                      <a:pt x="3994" y="3415"/>
                      <a:pt x="4058" y="3415"/>
                    </a:cubicBezTo>
                    <a:cubicBezTo>
                      <a:pt x="4222" y="3417"/>
                      <a:pt x="4408" y="3420"/>
                      <a:pt x="4609" y="3420"/>
                    </a:cubicBezTo>
                    <a:cubicBezTo>
                      <a:pt x="5905" y="3420"/>
                      <a:pt x="7798" y="3321"/>
                      <a:pt x="8088" y="2347"/>
                    </a:cubicBezTo>
                    <a:cubicBezTo>
                      <a:pt x="8430" y="1229"/>
                      <a:pt x="6566" y="1593"/>
                      <a:pt x="5609" y="1139"/>
                    </a:cubicBezTo>
                    <a:cubicBezTo>
                      <a:pt x="4645" y="685"/>
                      <a:pt x="2738" y="0"/>
                      <a:pt x="27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2"/>
              <p:cNvSpPr/>
              <p:nvPr/>
            </p:nvSpPr>
            <p:spPr>
              <a:xfrm>
                <a:off x="1381425" y="2254800"/>
                <a:ext cx="144425" cy="60300"/>
              </a:xfrm>
              <a:custGeom>
                <a:rect b="b" l="l" r="r" t="t"/>
                <a:pathLst>
                  <a:path extrusionOk="0" h="2412" w="5777">
                    <a:moveTo>
                      <a:pt x="5334" y="1"/>
                    </a:moveTo>
                    <a:cubicBezTo>
                      <a:pt x="5327" y="1"/>
                      <a:pt x="5323" y="3"/>
                      <a:pt x="5322" y="9"/>
                    </a:cubicBezTo>
                    <a:cubicBezTo>
                      <a:pt x="5315" y="72"/>
                      <a:pt x="4296" y="1643"/>
                      <a:pt x="4296" y="1643"/>
                    </a:cubicBezTo>
                    <a:cubicBezTo>
                      <a:pt x="4296" y="1643"/>
                      <a:pt x="3352" y="1392"/>
                      <a:pt x="2400" y="1392"/>
                    </a:cubicBezTo>
                    <a:cubicBezTo>
                      <a:pt x="1924" y="1392"/>
                      <a:pt x="1446" y="1455"/>
                      <a:pt x="1083" y="1643"/>
                    </a:cubicBezTo>
                    <a:cubicBezTo>
                      <a:pt x="0" y="2209"/>
                      <a:pt x="4533" y="2411"/>
                      <a:pt x="4533" y="2411"/>
                    </a:cubicBezTo>
                    <a:cubicBezTo>
                      <a:pt x="4533" y="2411"/>
                      <a:pt x="4847" y="2321"/>
                      <a:pt x="4673" y="1999"/>
                    </a:cubicBezTo>
                    <a:lnTo>
                      <a:pt x="4617" y="1874"/>
                    </a:lnTo>
                    <a:lnTo>
                      <a:pt x="5776" y="267"/>
                    </a:lnTo>
                    <a:cubicBezTo>
                      <a:pt x="5776" y="267"/>
                      <a:pt x="5405" y="1"/>
                      <a:pt x="53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2"/>
              <p:cNvSpPr/>
              <p:nvPr/>
            </p:nvSpPr>
            <p:spPr>
              <a:xfrm>
                <a:off x="1203150" y="2145725"/>
                <a:ext cx="108200" cy="118800"/>
              </a:xfrm>
              <a:custGeom>
                <a:rect b="b" l="l" r="r" t="t"/>
                <a:pathLst>
                  <a:path extrusionOk="0" h="4752" w="4328">
                    <a:moveTo>
                      <a:pt x="1902" y="0"/>
                    </a:moveTo>
                    <a:cubicBezTo>
                      <a:pt x="618" y="0"/>
                      <a:pt x="27" y="1452"/>
                      <a:pt x="14" y="2081"/>
                    </a:cubicBezTo>
                    <a:cubicBezTo>
                      <a:pt x="0" y="2759"/>
                      <a:pt x="699" y="3415"/>
                      <a:pt x="1041" y="3848"/>
                    </a:cubicBezTo>
                    <a:cubicBezTo>
                      <a:pt x="1383" y="4281"/>
                      <a:pt x="1865" y="4651"/>
                      <a:pt x="3032" y="4749"/>
                    </a:cubicBezTo>
                    <a:cubicBezTo>
                      <a:pt x="3055" y="4751"/>
                      <a:pt x="3077" y="4752"/>
                      <a:pt x="3100" y="4752"/>
                    </a:cubicBezTo>
                    <a:cubicBezTo>
                      <a:pt x="4196" y="4752"/>
                      <a:pt x="4328" y="2434"/>
                      <a:pt x="4191" y="1264"/>
                    </a:cubicBezTo>
                    <a:cubicBezTo>
                      <a:pt x="4051" y="63"/>
                      <a:pt x="2298" y="49"/>
                      <a:pt x="2214" y="28"/>
                    </a:cubicBezTo>
                    <a:cubicBezTo>
                      <a:pt x="2106" y="9"/>
                      <a:pt x="2002" y="0"/>
                      <a:pt x="19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2"/>
              <p:cNvSpPr/>
              <p:nvPr/>
            </p:nvSpPr>
            <p:spPr>
              <a:xfrm>
                <a:off x="1197050" y="2218275"/>
                <a:ext cx="101275" cy="129825"/>
              </a:xfrm>
              <a:custGeom>
                <a:rect b="b" l="l" r="r" t="t"/>
                <a:pathLst>
                  <a:path extrusionOk="0" h="5193" w="4051">
                    <a:moveTo>
                      <a:pt x="1551" y="1"/>
                    </a:moveTo>
                    <a:cubicBezTo>
                      <a:pt x="1399" y="1"/>
                      <a:pt x="1286" y="130"/>
                      <a:pt x="1250" y="464"/>
                    </a:cubicBezTo>
                    <a:cubicBezTo>
                      <a:pt x="1083" y="1938"/>
                      <a:pt x="0" y="2594"/>
                      <a:pt x="0" y="2594"/>
                    </a:cubicBezTo>
                    <a:lnTo>
                      <a:pt x="4002" y="5192"/>
                    </a:lnTo>
                    <a:cubicBezTo>
                      <a:pt x="4002" y="5192"/>
                      <a:pt x="4051" y="3160"/>
                      <a:pt x="3478" y="2867"/>
                    </a:cubicBezTo>
                    <a:cubicBezTo>
                      <a:pt x="2912" y="2580"/>
                      <a:pt x="3066" y="1526"/>
                      <a:pt x="3066" y="1526"/>
                    </a:cubicBezTo>
                    <a:cubicBezTo>
                      <a:pt x="3066" y="1526"/>
                      <a:pt x="2073" y="1"/>
                      <a:pt x="15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2"/>
              <p:cNvSpPr/>
              <p:nvPr/>
            </p:nvSpPr>
            <p:spPr>
              <a:xfrm>
                <a:off x="1238975" y="2244075"/>
                <a:ext cx="34925" cy="35575"/>
              </a:xfrm>
              <a:custGeom>
                <a:rect b="b" l="l" r="r" t="t"/>
                <a:pathLst>
                  <a:path extrusionOk="0" h="1423" w="1397">
                    <a:moveTo>
                      <a:pt x="21" y="0"/>
                    </a:moveTo>
                    <a:cubicBezTo>
                      <a:pt x="0" y="0"/>
                      <a:pt x="1396" y="1423"/>
                      <a:pt x="1396" y="1423"/>
                    </a:cubicBezTo>
                    <a:lnTo>
                      <a:pt x="1368" y="794"/>
                    </a:lnTo>
                    <a:cubicBezTo>
                      <a:pt x="1368" y="794"/>
                      <a:pt x="740" y="696"/>
                      <a:pt x="125" y="96"/>
                    </a:cubicBezTo>
                    <a:cubicBezTo>
                      <a:pt x="56" y="29"/>
                      <a:pt x="24" y="0"/>
                      <a:pt x="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2"/>
              <p:cNvSpPr/>
              <p:nvPr/>
            </p:nvSpPr>
            <p:spPr>
              <a:xfrm>
                <a:off x="1186300" y="2134875"/>
                <a:ext cx="143275" cy="111175"/>
              </a:xfrm>
              <a:custGeom>
                <a:rect b="b" l="l" r="r" t="t"/>
                <a:pathLst>
                  <a:path extrusionOk="0" h="4447" w="5731">
                    <a:moveTo>
                      <a:pt x="2815" y="0"/>
                    </a:moveTo>
                    <a:cubicBezTo>
                      <a:pt x="2757" y="0"/>
                      <a:pt x="2700" y="3"/>
                      <a:pt x="2644" y="8"/>
                    </a:cubicBezTo>
                    <a:cubicBezTo>
                      <a:pt x="1771" y="85"/>
                      <a:pt x="1296" y="916"/>
                      <a:pt x="1296" y="916"/>
                    </a:cubicBezTo>
                    <a:cubicBezTo>
                      <a:pt x="1434" y="531"/>
                      <a:pt x="1374" y="376"/>
                      <a:pt x="1281" y="376"/>
                    </a:cubicBezTo>
                    <a:cubicBezTo>
                      <a:pt x="1209" y="376"/>
                      <a:pt x="1116" y="470"/>
                      <a:pt x="1080" y="622"/>
                    </a:cubicBezTo>
                    <a:cubicBezTo>
                      <a:pt x="996" y="972"/>
                      <a:pt x="549" y="1516"/>
                      <a:pt x="549" y="1516"/>
                    </a:cubicBezTo>
                    <a:cubicBezTo>
                      <a:pt x="0" y="2693"/>
                      <a:pt x="1155" y="4446"/>
                      <a:pt x="1500" y="4446"/>
                    </a:cubicBezTo>
                    <a:cubicBezTo>
                      <a:pt x="1515" y="4446"/>
                      <a:pt x="1529" y="4443"/>
                      <a:pt x="1541" y="4436"/>
                    </a:cubicBezTo>
                    <a:cubicBezTo>
                      <a:pt x="1827" y="4268"/>
                      <a:pt x="2106" y="3835"/>
                      <a:pt x="2106" y="3835"/>
                    </a:cubicBezTo>
                    <a:cubicBezTo>
                      <a:pt x="1422" y="3744"/>
                      <a:pt x="1080" y="2913"/>
                      <a:pt x="1617" y="2676"/>
                    </a:cubicBezTo>
                    <a:cubicBezTo>
                      <a:pt x="1716" y="2633"/>
                      <a:pt x="1794" y="2615"/>
                      <a:pt x="1858" y="2615"/>
                    </a:cubicBezTo>
                    <a:cubicBezTo>
                      <a:pt x="2147" y="2615"/>
                      <a:pt x="2140" y="2976"/>
                      <a:pt x="2386" y="2976"/>
                    </a:cubicBezTo>
                    <a:cubicBezTo>
                      <a:pt x="2387" y="2976"/>
                      <a:pt x="2388" y="2976"/>
                      <a:pt x="2390" y="2976"/>
                    </a:cubicBezTo>
                    <a:cubicBezTo>
                      <a:pt x="2640" y="2976"/>
                      <a:pt x="2270" y="2452"/>
                      <a:pt x="2516" y="2452"/>
                    </a:cubicBezTo>
                    <a:cubicBezTo>
                      <a:pt x="2562" y="2452"/>
                      <a:pt x="2630" y="2471"/>
                      <a:pt x="2728" y="2515"/>
                    </a:cubicBezTo>
                    <a:cubicBezTo>
                      <a:pt x="2787" y="2542"/>
                      <a:pt x="2836" y="2554"/>
                      <a:pt x="2874" y="2554"/>
                    </a:cubicBezTo>
                    <a:cubicBezTo>
                      <a:pt x="3076" y="2554"/>
                      <a:pt x="3017" y="2224"/>
                      <a:pt x="2923" y="1942"/>
                    </a:cubicBezTo>
                    <a:cubicBezTo>
                      <a:pt x="2897" y="1859"/>
                      <a:pt x="2961" y="1791"/>
                      <a:pt x="3032" y="1791"/>
                    </a:cubicBezTo>
                    <a:cubicBezTo>
                      <a:pt x="3057" y="1791"/>
                      <a:pt x="3082" y="1799"/>
                      <a:pt x="3105" y="1817"/>
                    </a:cubicBezTo>
                    <a:cubicBezTo>
                      <a:pt x="3231" y="1914"/>
                      <a:pt x="3405" y="2047"/>
                      <a:pt x="3622" y="2201"/>
                    </a:cubicBezTo>
                    <a:cubicBezTo>
                      <a:pt x="3708" y="2261"/>
                      <a:pt x="3766" y="2286"/>
                      <a:pt x="3802" y="2286"/>
                    </a:cubicBezTo>
                    <a:cubicBezTo>
                      <a:pt x="3983" y="2286"/>
                      <a:pt x="3640" y="1669"/>
                      <a:pt x="3736" y="1669"/>
                    </a:cubicBezTo>
                    <a:cubicBezTo>
                      <a:pt x="3764" y="1669"/>
                      <a:pt x="3830" y="1722"/>
                      <a:pt x="3957" y="1859"/>
                    </a:cubicBezTo>
                    <a:cubicBezTo>
                      <a:pt x="4498" y="2441"/>
                      <a:pt x="4802" y="2489"/>
                      <a:pt x="4888" y="2489"/>
                    </a:cubicBezTo>
                    <a:cubicBezTo>
                      <a:pt x="4905" y="2489"/>
                      <a:pt x="4914" y="2487"/>
                      <a:pt x="4914" y="2487"/>
                    </a:cubicBezTo>
                    <a:cubicBezTo>
                      <a:pt x="5731" y="1928"/>
                      <a:pt x="5375" y="1111"/>
                      <a:pt x="4991" y="790"/>
                    </a:cubicBezTo>
                    <a:cubicBezTo>
                      <a:pt x="4625" y="496"/>
                      <a:pt x="3648" y="0"/>
                      <a:pt x="2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27" name="Google Shape;2227;p42"/>
              <p:cNvSpPr/>
              <p:nvPr/>
            </p:nvSpPr>
            <p:spPr>
              <a:xfrm>
                <a:off x="1225325" y="2490900"/>
                <a:ext cx="79300" cy="102000"/>
              </a:xfrm>
              <a:custGeom>
                <a:rect b="b" l="l" r="r" t="t"/>
                <a:pathLst>
                  <a:path extrusionOk="0" h="4080" w="3172">
                    <a:moveTo>
                      <a:pt x="3171" y="0"/>
                    </a:moveTo>
                    <a:lnTo>
                      <a:pt x="3171" y="0"/>
                    </a:lnTo>
                    <a:cubicBezTo>
                      <a:pt x="3171" y="0"/>
                      <a:pt x="1425" y="1544"/>
                      <a:pt x="0" y="1844"/>
                    </a:cubicBezTo>
                    <a:cubicBezTo>
                      <a:pt x="126" y="2193"/>
                      <a:pt x="315" y="2543"/>
                      <a:pt x="524" y="2557"/>
                    </a:cubicBezTo>
                    <a:cubicBezTo>
                      <a:pt x="524" y="2557"/>
                      <a:pt x="552" y="3045"/>
                      <a:pt x="601" y="3451"/>
                    </a:cubicBezTo>
                    <a:cubicBezTo>
                      <a:pt x="625" y="3638"/>
                      <a:pt x="837" y="4080"/>
                      <a:pt x="971" y="4080"/>
                    </a:cubicBezTo>
                    <a:cubicBezTo>
                      <a:pt x="992" y="4080"/>
                      <a:pt x="1011" y="4069"/>
                      <a:pt x="1027" y="4044"/>
                    </a:cubicBezTo>
                    <a:cubicBezTo>
                      <a:pt x="1125" y="3891"/>
                      <a:pt x="1244" y="3688"/>
                      <a:pt x="1376" y="3464"/>
                    </a:cubicBezTo>
                    <a:cubicBezTo>
                      <a:pt x="1425" y="3367"/>
                      <a:pt x="1481" y="3276"/>
                      <a:pt x="1537" y="3171"/>
                    </a:cubicBezTo>
                    <a:cubicBezTo>
                      <a:pt x="2173" y="2033"/>
                      <a:pt x="2983" y="440"/>
                      <a:pt x="3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2"/>
              <p:cNvSpPr/>
              <p:nvPr/>
            </p:nvSpPr>
            <p:spPr>
              <a:xfrm>
                <a:off x="1135225" y="2266700"/>
                <a:ext cx="250750" cy="271400"/>
              </a:xfrm>
              <a:custGeom>
                <a:rect b="b" l="l" r="r" t="t"/>
                <a:pathLst>
                  <a:path extrusionOk="0" h="10856" w="10030">
                    <a:moveTo>
                      <a:pt x="3150" y="1"/>
                    </a:moveTo>
                    <a:cubicBezTo>
                      <a:pt x="3150" y="1"/>
                      <a:pt x="2026" y="406"/>
                      <a:pt x="1153" y="1132"/>
                    </a:cubicBezTo>
                    <a:cubicBezTo>
                      <a:pt x="287" y="1859"/>
                      <a:pt x="1" y="2306"/>
                      <a:pt x="43" y="2983"/>
                    </a:cubicBezTo>
                    <a:cubicBezTo>
                      <a:pt x="84" y="3648"/>
                      <a:pt x="1797" y="10855"/>
                      <a:pt x="3257" y="10855"/>
                    </a:cubicBezTo>
                    <a:cubicBezTo>
                      <a:pt x="3268" y="10855"/>
                      <a:pt x="3279" y="10855"/>
                      <a:pt x="3290" y="10854"/>
                    </a:cubicBezTo>
                    <a:cubicBezTo>
                      <a:pt x="3395" y="10847"/>
                      <a:pt x="3500" y="10833"/>
                      <a:pt x="3604" y="10812"/>
                    </a:cubicBezTo>
                    <a:cubicBezTo>
                      <a:pt x="5029" y="10512"/>
                      <a:pt x="6775" y="8968"/>
                      <a:pt x="6775" y="8968"/>
                    </a:cubicBezTo>
                    <a:lnTo>
                      <a:pt x="9548" y="4897"/>
                    </a:lnTo>
                    <a:lnTo>
                      <a:pt x="10030" y="2648"/>
                    </a:lnTo>
                    <a:cubicBezTo>
                      <a:pt x="10030" y="2648"/>
                      <a:pt x="8521" y="448"/>
                      <a:pt x="7599" y="280"/>
                    </a:cubicBezTo>
                    <a:cubicBezTo>
                      <a:pt x="6677" y="113"/>
                      <a:pt x="5532" y="92"/>
                      <a:pt x="5532" y="92"/>
                    </a:cubicBezTo>
                    <a:lnTo>
                      <a:pt x="5532" y="1523"/>
                    </a:lnTo>
                    <a:lnTo>
                      <a:pt x="31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2"/>
              <p:cNvSpPr/>
              <p:nvPr/>
            </p:nvSpPr>
            <p:spPr>
              <a:xfrm>
                <a:off x="1338825" y="2413900"/>
                <a:ext cx="123800" cy="206375"/>
              </a:xfrm>
              <a:custGeom>
                <a:rect b="b" l="l" r="r" t="t"/>
                <a:pathLst>
                  <a:path extrusionOk="0" h="8255" w="4952">
                    <a:moveTo>
                      <a:pt x="3555" y="0"/>
                    </a:moveTo>
                    <a:lnTo>
                      <a:pt x="566" y="3541"/>
                    </a:lnTo>
                    <a:lnTo>
                      <a:pt x="0" y="8228"/>
                    </a:lnTo>
                    <a:cubicBezTo>
                      <a:pt x="179" y="8246"/>
                      <a:pt x="352" y="8255"/>
                      <a:pt x="518" y="8255"/>
                    </a:cubicBezTo>
                    <a:cubicBezTo>
                      <a:pt x="4739" y="8255"/>
                      <a:pt x="4951" y="2591"/>
                      <a:pt x="4938" y="2228"/>
                    </a:cubicBezTo>
                    <a:lnTo>
                      <a:pt x="35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2"/>
              <p:cNvSpPr/>
              <p:nvPr/>
            </p:nvSpPr>
            <p:spPr>
              <a:xfrm>
                <a:off x="1458250" y="2315875"/>
                <a:ext cx="102350" cy="283475"/>
              </a:xfrm>
              <a:custGeom>
                <a:rect b="b" l="l" r="r" t="t"/>
                <a:pathLst>
                  <a:path extrusionOk="0" h="11339" w="4094">
                    <a:moveTo>
                      <a:pt x="2055" y="1"/>
                    </a:moveTo>
                    <a:cubicBezTo>
                      <a:pt x="984" y="1"/>
                      <a:pt x="0" y="1351"/>
                      <a:pt x="0" y="1351"/>
                    </a:cubicBezTo>
                    <a:cubicBezTo>
                      <a:pt x="0" y="1351"/>
                      <a:pt x="154" y="3810"/>
                      <a:pt x="154" y="5828"/>
                    </a:cubicBezTo>
                    <a:cubicBezTo>
                      <a:pt x="147" y="7846"/>
                      <a:pt x="475" y="11338"/>
                      <a:pt x="475" y="11338"/>
                    </a:cubicBezTo>
                    <a:lnTo>
                      <a:pt x="1383" y="10759"/>
                    </a:lnTo>
                    <a:cubicBezTo>
                      <a:pt x="1600" y="10619"/>
                      <a:pt x="1814" y="10566"/>
                      <a:pt x="2014" y="10566"/>
                    </a:cubicBezTo>
                    <a:cubicBezTo>
                      <a:pt x="2652" y="10566"/>
                      <a:pt x="3150" y="11108"/>
                      <a:pt x="3150" y="11108"/>
                    </a:cubicBezTo>
                    <a:cubicBezTo>
                      <a:pt x="3555" y="9823"/>
                      <a:pt x="4093" y="1163"/>
                      <a:pt x="2787" y="241"/>
                    </a:cubicBezTo>
                    <a:cubicBezTo>
                      <a:pt x="2546" y="70"/>
                      <a:pt x="2298" y="1"/>
                      <a:pt x="20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2"/>
              <p:cNvSpPr/>
              <p:nvPr/>
            </p:nvSpPr>
            <p:spPr>
              <a:xfrm>
                <a:off x="1468900" y="2315925"/>
                <a:ext cx="74575" cy="46500"/>
              </a:xfrm>
              <a:custGeom>
                <a:rect b="b" l="l" r="r" t="t"/>
                <a:pathLst>
                  <a:path extrusionOk="0" h="1860" w="2983">
                    <a:moveTo>
                      <a:pt x="1632" y="0"/>
                    </a:moveTo>
                    <a:cubicBezTo>
                      <a:pt x="996" y="0"/>
                      <a:pt x="390" y="478"/>
                      <a:pt x="0" y="867"/>
                    </a:cubicBezTo>
                    <a:cubicBezTo>
                      <a:pt x="978" y="1810"/>
                      <a:pt x="2242" y="1845"/>
                      <a:pt x="2983" y="1859"/>
                    </a:cubicBezTo>
                    <a:cubicBezTo>
                      <a:pt x="2857" y="1042"/>
                      <a:pt x="2654" y="448"/>
                      <a:pt x="2361" y="239"/>
                    </a:cubicBezTo>
                    <a:cubicBezTo>
                      <a:pt x="2120" y="69"/>
                      <a:pt x="1874" y="0"/>
                      <a:pt x="16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2"/>
              <p:cNvSpPr/>
              <p:nvPr/>
            </p:nvSpPr>
            <p:spPr>
              <a:xfrm>
                <a:off x="1259725" y="2405525"/>
                <a:ext cx="390425" cy="205175"/>
              </a:xfrm>
              <a:custGeom>
                <a:rect b="b" l="l" r="r" t="t"/>
                <a:pathLst>
                  <a:path extrusionOk="0" h="8207" w="15617">
                    <a:moveTo>
                      <a:pt x="6644" y="0"/>
                    </a:moveTo>
                    <a:cubicBezTo>
                      <a:pt x="5903" y="0"/>
                      <a:pt x="4981" y="547"/>
                      <a:pt x="3674" y="2389"/>
                    </a:cubicBezTo>
                    <a:cubicBezTo>
                      <a:pt x="1602" y="5316"/>
                      <a:pt x="1660" y="6728"/>
                      <a:pt x="767" y="6728"/>
                    </a:cubicBezTo>
                    <a:cubicBezTo>
                      <a:pt x="603" y="6728"/>
                      <a:pt x="408" y="6680"/>
                      <a:pt x="161" y="6586"/>
                    </a:cubicBezTo>
                    <a:lnTo>
                      <a:pt x="0" y="6879"/>
                    </a:lnTo>
                    <a:cubicBezTo>
                      <a:pt x="0" y="6879"/>
                      <a:pt x="415" y="7252"/>
                      <a:pt x="912" y="7252"/>
                    </a:cubicBezTo>
                    <a:cubicBezTo>
                      <a:pt x="1245" y="7252"/>
                      <a:pt x="1615" y="7084"/>
                      <a:pt x="1921" y="6523"/>
                    </a:cubicBezTo>
                    <a:cubicBezTo>
                      <a:pt x="2640" y="5197"/>
                      <a:pt x="4526" y="608"/>
                      <a:pt x="6564" y="608"/>
                    </a:cubicBezTo>
                    <a:cubicBezTo>
                      <a:pt x="6683" y="608"/>
                      <a:pt x="6802" y="624"/>
                      <a:pt x="6922" y="657"/>
                    </a:cubicBezTo>
                    <a:cubicBezTo>
                      <a:pt x="8779" y="1173"/>
                      <a:pt x="15219" y="8206"/>
                      <a:pt x="15219" y="8206"/>
                    </a:cubicBezTo>
                    <a:lnTo>
                      <a:pt x="15617" y="7885"/>
                    </a:lnTo>
                    <a:cubicBezTo>
                      <a:pt x="15617" y="7885"/>
                      <a:pt x="9408" y="1488"/>
                      <a:pt x="8318" y="761"/>
                    </a:cubicBezTo>
                    <a:cubicBezTo>
                      <a:pt x="7808" y="424"/>
                      <a:pt x="7296" y="0"/>
                      <a:pt x="6644" y="0"/>
                    </a:cubicBezTo>
                    <a:close/>
                  </a:path>
                </a:pathLst>
              </a:custGeom>
              <a:solidFill>
                <a:srgbClr val="336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2"/>
              <p:cNvSpPr/>
              <p:nvPr/>
            </p:nvSpPr>
            <p:spPr>
              <a:xfrm>
                <a:off x="1186000" y="2337725"/>
                <a:ext cx="110075" cy="123225"/>
              </a:xfrm>
              <a:custGeom>
                <a:rect b="b" l="l" r="r" t="t"/>
                <a:pathLst>
                  <a:path extrusionOk="0" h="4929" w="4403">
                    <a:moveTo>
                      <a:pt x="392" y="0"/>
                    </a:moveTo>
                    <a:cubicBezTo>
                      <a:pt x="147" y="0"/>
                      <a:pt x="1" y="184"/>
                      <a:pt x="309" y="463"/>
                    </a:cubicBezTo>
                    <a:cubicBezTo>
                      <a:pt x="826" y="924"/>
                      <a:pt x="819" y="1755"/>
                      <a:pt x="840" y="1979"/>
                    </a:cubicBezTo>
                    <a:cubicBezTo>
                      <a:pt x="882" y="2419"/>
                      <a:pt x="1769" y="3438"/>
                      <a:pt x="1930" y="4109"/>
                    </a:cubicBezTo>
                    <a:cubicBezTo>
                      <a:pt x="2090" y="4779"/>
                      <a:pt x="2174" y="4842"/>
                      <a:pt x="2356" y="4912"/>
                    </a:cubicBezTo>
                    <a:cubicBezTo>
                      <a:pt x="2382" y="4923"/>
                      <a:pt x="2422" y="4928"/>
                      <a:pt x="2471" y="4928"/>
                    </a:cubicBezTo>
                    <a:cubicBezTo>
                      <a:pt x="2771" y="4928"/>
                      <a:pt x="3426" y="4739"/>
                      <a:pt x="3690" y="4493"/>
                    </a:cubicBezTo>
                    <a:cubicBezTo>
                      <a:pt x="4004" y="4200"/>
                      <a:pt x="4402" y="4165"/>
                      <a:pt x="4402" y="4165"/>
                    </a:cubicBezTo>
                    <a:cubicBezTo>
                      <a:pt x="4088" y="3781"/>
                      <a:pt x="2719" y="2789"/>
                      <a:pt x="2272" y="2552"/>
                    </a:cubicBezTo>
                    <a:cubicBezTo>
                      <a:pt x="1825" y="2314"/>
                      <a:pt x="1259" y="729"/>
                      <a:pt x="896" y="261"/>
                    </a:cubicBezTo>
                    <a:cubicBezTo>
                      <a:pt x="753" y="79"/>
                      <a:pt x="551" y="0"/>
                      <a:pt x="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2"/>
              <p:cNvSpPr/>
              <p:nvPr/>
            </p:nvSpPr>
            <p:spPr>
              <a:xfrm>
                <a:off x="1344750" y="2316875"/>
                <a:ext cx="36525" cy="72250"/>
              </a:xfrm>
              <a:custGeom>
                <a:rect b="b" l="l" r="r" t="t"/>
                <a:pathLst>
                  <a:path extrusionOk="0" h="2890" w="1461">
                    <a:moveTo>
                      <a:pt x="112" y="1"/>
                    </a:moveTo>
                    <a:cubicBezTo>
                      <a:pt x="0" y="1"/>
                      <a:pt x="225" y="670"/>
                      <a:pt x="287" y="1081"/>
                    </a:cubicBezTo>
                    <a:cubicBezTo>
                      <a:pt x="364" y="1598"/>
                      <a:pt x="1167" y="2890"/>
                      <a:pt x="1167" y="2890"/>
                    </a:cubicBezTo>
                    <a:lnTo>
                      <a:pt x="1460" y="1507"/>
                    </a:lnTo>
                    <a:cubicBezTo>
                      <a:pt x="1460" y="1507"/>
                      <a:pt x="629" y="592"/>
                      <a:pt x="259" y="131"/>
                    </a:cubicBezTo>
                    <a:cubicBezTo>
                      <a:pt x="186" y="40"/>
                      <a:pt x="139" y="1"/>
                      <a:pt x="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2"/>
              <p:cNvSpPr/>
              <p:nvPr/>
            </p:nvSpPr>
            <p:spPr>
              <a:xfrm>
                <a:off x="1201225" y="2264950"/>
                <a:ext cx="83150" cy="59400"/>
              </a:xfrm>
              <a:custGeom>
                <a:rect b="b" l="l" r="r" t="t"/>
                <a:pathLst>
                  <a:path extrusionOk="0" h="2376" w="3326">
                    <a:moveTo>
                      <a:pt x="559" y="1"/>
                    </a:moveTo>
                    <a:lnTo>
                      <a:pt x="1" y="287"/>
                    </a:lnTo>
                    <a:lnTo>
                      <a:pt x="3297" y="2376"/>
                    </a:lnTo>
                    <a:lnTo>
                      <a:pt x="3325" y="176"/>
                    </a:lnTo>
                    <a:lnTo>
                      <a:pt x="2892" y="162"/>
                    </a:lnTo>
                    <a:lnTo>
                      <a:pt x="2738" y="1321"/>
                    </a:lnTo>
                    <a:lnTo>
                      <a:pt x="5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2"/>
              <p:cNvSpPr/>
              <p:nvPr/>
            </p:nvSpPr>
            <p:spPr>
              <a:xfrm>
                <a:off x="1244700" y="2348350"/>
                <a:ext cx="24300" cy="29500"/>
              </a:xfrm>
              <a:custGeom>
                <a:rect b="b" l="l" r="r" t="t"/>
                <a:pathLst>
                  <a:path extrusionOk="0" h="1180" w="972">
                    <a:moveTo>
                      <a:pt x="268" y="0"/>
                    </a:moveTo>
                    <a:cubicBezTo>
                      <a:pt x="232" y="0"/>
                      <a:pt x="198" y="8"/>
                      <a:pt x="168" y="24"/>
                    </a:cubicBezTo>
                    <a:cubicBezTo>
                      <a:pt x="1" y="122"/>
                      <a:pt x="8" y="450"/>
                      <a:pt x="182" y="758"/>
                    </a:cubicBezTo>
                    <a:cubicBezTo>
                      <a:pt x="331" y="1016"/>
                      <a:pt x="542" y="1180"/>
                      <a:pt x="705" y="1180"/>
                    </a:cubicBezTo>
                    <a:cubicBezTo>
                      <a:pt x="741" y="1180"/>
                      <a:pt x="774" y="1172"/>
                      <a:pt x="804" y="1156"/>
                    </a:cubicBezTo>
                    <a:cubicBezTo>
                      <a:pt x="971" y="1058"/>
                      <a:pt x="965" y="730"/>
                      <a:pt x="790" y="415"/>
                    </a:cubicBezTo>
                    <a:cubicBezTo>
                      <a:pt x="647" y="163"/>
                      <a:pt x="433"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2"/>
              <p:cNvSpPr/>
              <p:nvPr/>
            </p:nvSpPr>
            <p:spPr>
              <a:xfrm>
                <a:off x="1290100" y="2389100"/>
                <a:ext cx="83825" cy="101825"/>
              </a:xfrm>
              <a:custGeom>
                <a:rect b="b" l="l" r="r" t="t"/>
                <a:pathLst>
                  <a:path extrusionOk="0" h="4073" w="3353">
                    <a:moveTo>
                      <a:pt x="3333" y="0"/>
                    </a:moveTo>
                    <a:cubicBezTo>
                      <a:pt x="3279" y="0"/>
                      <a:pt x="3128" y="9"/>
                      <a:pt x="3032" y="105"/>
                    </a:cubicBezTo>
                    <a:cubicBezTo>
                      <a:pt x="2913" y="231"/>
                      <a:pt x="2242" y="790"/>
                      <a:pt x="2047" y="957"/>
                    </a:cubicBezTo>
                    <a:cubicBezTo>
                      <a:pt x="1851" y="1125"/>
                      <a:pt x="916" y="1649"/>
                      <a:pt x="664" y="1837"/>
                    </a:cubicBezTo>
                    <a:cubicBezTo>
                      <a:pt x="413" y="2026"/>
                      <a:pt x="1" y="2166"/>
                      <a:pt x="1" y="2166"/>
                    </a:cubicBezTo>
                    <a:cubicBezTo>
                      <a:pt x="147" y="3360"/>
                      <a:pt x="580" y="4072"/>
                      <a:pt x="580" y="4072"/>
                    </a:cubicBezTo>
                    <a:lnTo>
                      <a:pt x="3353" y="1"/>
                    </a:lnTo>
                    <a:cubicBezTo>
                      <a:pt x="3353" y="1"/>
                      <a:pt x="3346" y="0"/>
                      <a:pt x="3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2"/>
              <p:cNvSpPr/>
              <p:nvPr/>
            </p:nvSpPr>
            <p:spPr>
              <a:xfrm>
                <a:off x="1290100" y="2443225"/>
                <a:ext cx="45250" cy="47700"/>
              </a:xfrm>
              <a:custGeom>
                <a:rect b="b" l="l" r="r" t="t"/>
                <a:pathLst>
                  <a:path extrusionOk="0" h="1908" w="1810">
                    <a:moveTo>
                      <a:pt x="1" y="1"/>
                    </a:moveTo>
                    <a:cubicBezTo>
                      <a:pt x="147" y="1195"/>
                      <a:pt x="580" y="1907"/>
                      <a:pt x="580" y="1907"/>
                    </a:cubicBezTo>
                    <a:lnTo>
                      <a:pt x="1809" y="98"/>
                    </a:lnTo>
                    <a:lnTo>
                      <a:pt x="1809" y="98"/>
                    </a:lnTo>
                    <a:cubicBezTo>
                      <a:pt x="1809" y="99"/>
                      <a:pt x="1089" y="706"/>
                      <a:pt x="826" y="706"/>
                    </a:cubicBezTo>
                    <a:cubicBezTo>
                      <a:pt x="775" y="706"/>
                      <a:pt x="742" y="684"/>
                      <a:pt x="734" y="629"/>
                    </a:cubicBezTo>
                    <a:cubicBezTo>
                      <a:pt x="685" y="294"/>
                      <a:pt x="273" y="518"/>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2"/>
              <p:cNvSpPr/>
              <p:nvPr/>
            </p:nvSpPr>
            <p:spPr>
              <a:xfrm>
                <a:off x="1461400" y="2569075"/>
                <a:ext cx="86625" cy="37750"/>
              </a:xfrm>
              <a:custGeom>
                <a:rect b="b" l="l" r="r" t="t"/>
                <a:pathLst>
                  <a:path extrusionOk="0" h="1510" w="3465">
                    <a:moveTo>
                      <a:pt x="1917" y="0"/>
                    </a:moveTo>
                    <a:cubicBezTo>
                      <a:pt x="1857" y="0"/>
                      <a:pt x="1795" y="5"/>
                      <a:pt x="1732" y="16"/>
                    </a:cubicBezTo>
                    <a:cubicBezTo>
                      <a:pt x="817" y="184"/>
                      <a:pt x="0" y="994"/>
                      <a:pt x="0" y="994"/>
                    </a:cubicBezTo>
                    <a:lnTo>
                      <a:pt x="217" y="1364"/>
                    </a:lnTo>
                    <a:cubicBezTo>
                      <a:pt x="217" y="1364"/>
                      <a:pt x="886" y="962"/>
                      <a:pt x="1470" y="962"/>
                    </a:cubicBezTo>
                    <a:cubicBezTo>
                      <a:pt x="1605" y="962"/>
                      <a:pt x="1735" y="984"/>
                      <a:pt x="1851" y="1036"/>
                    </a:cubicBezTo>
                    <a:cubicBezTo>
                      <a:pt x="2341" y="1251"/>
                      <a:pt x="2627" y="1509"/>
                      <a:pt x="2819" y="1509"/>
                    </a:cubicBezTo>
                    <a:cubicBezTo>
                      <a:pt x="2870" y="1509"/>
                      <a:pt x="2915" y="1491"/>
                      <a:pt x="2954" y="1448"/>
                    </a:cubicBezTo>
                    <a:cubicBezTo>
                      <a:pt x="3136" y="1245"/>
                      <a:pt x="3464" y="1050"/>
                      <a:pt x="3318" y="945"/>
                    </a:cubicBezTo>
                    <a:cubicBezTo>
                      <a:pt x="3318" y="945"/>
                      <a:pt x="2736" y="0"/>
                      <a:pt x="1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2"/>
              <p:cNvSpPr/>
              <p:nvPr/>
            </p:nvSpPr>
            <p:spPr>
              <a:xfrm>
                <a:off x="1440775" y="2343175"/>
                <a:ext cx="3000" cy="200"/>
              </a:xfrm>
              <a:custGeom>
                <a:rect b="b" l="l" r="r" t="t"/>
                <a:pathLst>
                  <a:path extrusionOk="0" h="8" w="120">
                    <a:moveTo>
                      <a:pt x="120" y="1"/>
                    </a:moveTo>
                    <a:cubicBezTo>
                      <a:pt x="78" y="1"/>
                      <a:pt x="43" y="1"/>
                      <a:pt x="1" y="8"/>
                    </a:cubicBezTo>
                    <a:cubicBezTo>
                      <a:pt x="43" y="1"/>
                      <a:pt x="78" y="1"/>
                      <a:pt x="120"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2"/>
              <p:cNvSpPr/>
              <p:nvPr/>
            </p:nvSpPr>
            <p:spPr>
              <a:xfrm>
                <a:off x="1410575" y="2356100"/>
                <a:ext cx="1600" cy="1250"/>
              </a:xfrm>
              <a:custGeom>
                <a:rect b="b" l="l" r="r" t="t"/>
                <a:pathLst>
                  <a:path extrusionOk="0" h="50" w="64">
                    <a:moveTo>
                      <a:pt x="64" y="1"/>
                    </a:moveTo>
                    <a:cubicBezTo>
                      <a:pt x="43" y="15"/>
                      <a:pt x="22" y="29"/>
                      <a:pt x="1" y="50"/>
                    </a:cubicBezTo>
                    <a:cubicBezTo>
                      <a:pt x="22" y="29"/>
                      <a:pt x="43" y="15"/>
                      <a:pt x="64"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2"/>
              <p:cNvSpPr/>
              <p:nvPr/>
            </p:nvSpPr>
            <p:spPr>
              <a:xfrm>
                <a:off x="1407775" y="2358025"/>
                <a:ext cx="1775" cy="1425"/>
              </a:xfrm>
              <a:custGeom>
                <a:rect b="b" l="l" r="r" t="t"/>
                <a:pathLst>
                  <a:path extrusionOk="0" h="57" w="71">
                    <a:moveTo>
                      <a:pt x="71" y="0"/>
                    </a:moveTo>
                    <a:cubicBezTo>
                      <a:pt x="50" y="21"/>
                      <a:pt x="22" y="35"/>
                      <a:pt x="1" y="56"/>
                    </a:cubicBezTo>
                    <a:cubicBezTo>
                      <a:pt x="22" y="35"/>
                      <a:pt x="50" y="21"/>
                      <a:pt x="71" y="0"/>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2"/>
              <p:cNvSpPr/>
              <p:nvPr/>
            </p:nvSpPr>
            <p:spPr>
              <a:xfrm>
                <a:off x="1437475" y="2343700"/>
                <a:ext cx="900" cy="200"/>
              </a:xfrm>
              <a:custGeom>
                <a:rect b="b" l="l" r="r" t="t"/>
                <a:pathLst>
                  <a:path extrusionOk="0" h="8" w="36">
                    <a:moveTo>
                      <a:pt x="35" y="1"/>
                    </a:moveTo>
                    <a:cubicBezTo>
                      <a:pt x="21" y="1"/>
                      <a:pt x="14" y="8"/>
                      <a:pt x="0" y="8"/>
                    </a:cubicBezTo>
                    <a:cubicBezTo>
                      <a:pt x="14" y="8"/>
                      <a:pt x="21" y="1"/>
                      <a:pt x="35"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2"/>
              <p:cNvSpPr/>
              <p:nvPr/>
            </p:nvSpPr>
            <p:spPr>
              <a:xfrm>
                <a:off x="1413375" y="2354175"/>
                <a:ext cx="1600" cy="1075"/>
              </a:xfrm>
              <a:custGeom>
                <a:rect b="b" l="l" r="r" t="t"/>
                <a:pathLst>
                  <a:path extrusionOk="0" h="43" w="64">
                    <a:moveTo>
                      <a:pt x="63" y="1"/>
                    </a:moveTo>
                    <a:cubicBezTo>
                      <a:pt x="42" y="15"/>
                      <a:pt x="21" y="29"/>
                      <a:pt x="0" y="43"/>
                    </a:cubicBezTo>
                    <a:cubicBezTo>
                      <a:pt x="21" y="29"/>
                      <a:pt x="42" y="15"/>
                      <a:pt x="63"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2"/>
              <p:cNvSpPr/>
              <p:nvPr/>
            </p:nvSpPr>
            <p:spPr>
              <a:xfrm>
                <a:off x="1447775" y="2343350"/>
                <a:ext cx="2125" cy="375"/>
              </a:xfrm>
              <a:custGeom>
                <a:rect b="b" l="l" r="r" t="t"/>
                <a:pathLst>
                  <a:path extrusionOk="0" h="15" w="85">
                    <a:moveTo>
                      <a:pt x="84" y="15"/>
                    </a:moveTo>
                    <a:cubicBezTo>
                      <a:pt x="56" y="8"/>
                      <a:pt x="28" y="8"/>
                      <a:pt x="0" y="1"/>
                    </a:cubicBezTo>
                    <a:cubicBezTo>
                      <a:pt x="28" y="8"/>
                      <a:pt x="56" y="8"/>
                      <a:pt x="84" y="15"/>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2"/>
              <p:cNvSpPr/>
              <p:nvPr/>
            </p:nvSpPr>
            <p:spPr>
              <a:xfrm>
                <a:off x="1402200" y="2362400"/>
                <a:ext cx="1950" cy="1575"/>
              </a:xfrm>
              <a:custGeom>
                <a:rect b="b" l="l" r="r" t="t"/>
                <a:pathLst>
                  <a:path extrusionOk="0" h="63" w="78">
                    <a:moveTo>
                      <a:pt x="77" y="0"/>
                    </a:moveTo>
                    <a:cubicBezTo>
                      <a:pt x="56" y="21"/>
                      <a:pt x="28" y="42"/>
                      <a:pt x="0" y="63"/>
                    </a:cubicBezTo>
                    <a:cubicBezTo>
                      <a:pt x="28" y="42"/>
                      <a:pt x="56" y="21"/>
                      <a:pt x="77" y="0"/>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2"/>
              <p:cNvSpPr/>
              <p:nvPr/>
            </p:nvSpPr>
            <p:spPr>
              <a:xfrm>
                <a:off x="1405000" y="2360125"/>
                <a:ext cx="1925" cy="1425"/>
              </a:xfrm>
              <a:custGeom>
                <a:rect b="b" l="l" r="r" t="t"/>
                <a:pathLst>
                  <a:path extrusionOk="0" h="57" w="77">
                    <a:moveTo>
                      <a:pt x="77" y="0"/>
                    </a:moveTo>
                    <a:cubicBezTo>
                      <a:pt x="49" y="21"/>
                      <a:pt x="28" y="42"/>
                      <a:pt x="0" y="56"/>
                    </a:cubicBezTo>
                    <a:cubicBezTo>
                      <a:pt x="28" y="42"/>
                      <a:pt x="49" y="21"/>
                      <a:pt x="77" y="0"/>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2"/>
              <p:cNvSpPr/>
              <p:nvPr/>
            </p:nvSpPr>
            <p:spPr>
              <a:xfrm>
                <a:off x="1444625" y="2343175"/>
                <a:ext cx="2125" cy="200"/>
              </a:xfrm>
              <a:custGeom>
                <a:rect b="b" l="l" r="r" t="t"/>
                <a:pathLst>
                  <a:path extrusionOk="0" h="8" w="85">
                    <a:moveTo>
                      <a:pt x="84" y="8"/>
                    </a:moveTo>
                    <a:cubicBezTo>
                      <a:pt x="56" y="1"/>
                      <a:pt x="28" y="1"/>
                      <a:pt x="1" y="1"/>
                    </a:cubicBezTo>
                    <a:cubicBezTo>
                      <a:pt x="28" y="1"/>
                      <a:pt x="56" y="1"/>
                      <a:pt x="84" y="8"/>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2"/>
              <p:cNvSpPr/>
              <p:nvPr/>
            </p:nvSpPr>
            <p:spPr>
              <a:xfrm>
                <a:off x="1421575" y="2349300"/>
                <a:ext cx="1425" cy="900"/>
              </a:xfrm>
              <a:custGeom>
                <a:rect b="b" l="l" r="r" t="t"/>
                <a:pathLst>
                  <a:path extrusionOk="0" h="36" w="57">
                    <a:moveTo>
                      <a:pt x="57" y="0"/>
                    </a:moveTo>
                    <a:cubicBezTo>
                      <a:pt x="36" y="14"/>
                      <a:pt x="15" y="21"/>
                      <a:pt x="1" y="35"/>
                    </a:cubicBezTo>
                    <a:cubicBezTo>
                      <a:pt x="15" y="21"/>
                      <a:pt x="36" y="14"/>
                      <a:pt x="57" y="0"/>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2"/>
              <p:cNvSpPr/>
              <p:nvPr/>
            </p:nvSpPr>
            <p:spPr>
              <a:xfrm>
                <a:off x="1426825" y="2346850"/>
                <a:ext cx="1425" cy="550"/>
              </a:xfrm>
              <a:custGeom>
                <a:rect b="b" l="l" r="r" t="t"/>
                <a:pathLst>
                  <a:path extrusionOk="0" h="22" w="57">
                    <a:moveTo>
                      <a:pt x="56" y="0"/>
                    </a:moveTo>
                    <a:cubicBezTo>
                      <a:pt x="35" y="7"/>
                      <a:pt x="21" y="14"/>
                      <a:pt x="0" y="21"/>
                    </a:cubicBezTo>
                    <a:cubicBezTo>
                      <a:pt x="21" y="14"/>
                      <a:pt x="35" y="7"/>
                      <a:pt x="56" y="0"/>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2"/>
              <p:cNvSpPr/>
              <p:nvPr/>
            </p:nvSpPr>
            <p:spPr>
              <a:xfrm>
                <a:off x="1429600" y="2345800"/>
                <a:ext cx="1250" cy="550"/>
              </a:xfrm>
              <a:custGeom>
                <a:rect b="b" l="l" r="r" t="t"/>
                <a:pathLst>
                  <a:path extrusionOk="0" h="22" w="50">
                    <a:moveTo>
                      <a:pt x="50" y="1"/>
                    </a:moveTo>
                    <a:cubicBezTo>
                      <a:pt x="29" y="8"/>
                      <a:pt x="15" y="15"/>
                      <a:pt x="1" y="22"/>
                    </a:cubicBezTo>
                    <a:cubicBezTo>
                      <a:pt x="15" y="15"/>
                      <a:pt x="29" y="8"/>
                      <a:pt x="50"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2"/>
              <p:cNvSpPr/>
              <p:nvPr/>
            </p:nvSpPr>
            <p:spPr>
              <a:xfrm>
                <a:off x="1434850" y="2344225"/>
                <a:ext cx="1075" cy="375"/>
              </a:xfrm>
              <a:custGeom>
                <a:rect b="b" l="l" r="r" t="t"/>
                <a:pathLst>
                  <a:path extrusionOk="0" h="15" w="43">
                    <a:moveTo>
                      <a:pt x="42" y="1"/>
                    </a:moveTo>
                    <a:cubicBezTo>
                      <a:pt x="28" y="1"/>
                      <a:pt x="14" y="8"/>
                      <a:pt x="0" y="15"/>
                    </a:cubicBezTo>
                    <a:cubicBezTo>
                      <a:pt x="14" y="8"/>
                      <a:pt x="28" y="1"/>
                      <a:pt x="42"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2"/>
              <p:cNvSpPr/>
              <p:nvPr/>
            </p:nvSpPr>
            <p:spPr>
              <a:xfrm>
                <a:off x="1416175" y="2352425"/>
                <a:ext cx="1425" cy="1075"/>
              </a:xfrm>
              <a:custGeom>
                <a:rect b="b" l="l" r="r" t="t"/>
                <a:pathLst>
                  <a:path extrusionOk="0" h="43" w="57">
                    <a:moveTo>
                      <a:pt x="56" y="1"/>
                    </a:moveTo>
                    <a:cubicBezTo>
                      <a:pt x="35" y="15"/>
                      <a:pt x="14" y="29"/>
                      <a:pt x="0" y="43"/>
                    </a:cubicBezTo>
                    <a:cubicBezTo>
                      <a:pt x="14" y="29"/>
                      <a:pt x="35" y="15"/>
                      <a:pt x="56"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2"/>
              <p:cNvSpPr/>
              <p:nvPr/>
            </p:nvSpPr>
            <p:spPr>
              <a:xfrm>
                <a:off x="1432225" y="2344925"/>
                <a:ext cx="1075" cy="375"/>
              </a:xfrm>
              <a:custGeom>
                <a:rect b="b" l="l" r="r" t="t"/>
                <a:pathLst>
                  <a:path extrusionOk="0" h="15" w="43">
                    <a:moveTo>
                      <a:pt x="43" y="1"/>
                    </a:moveTo>
                    <a:cubicBezTo>
                      <a:pt x="29" y="8"/>
                      <a:pt x="15" y="8"/>
                      <a:pt x="1" y="15"/>
                    </a:cubicBezTo>
                    <a:cubicBezTo>
                      <a:pt x="15" y="8"/>
                      <a:pt x="29" y="8"/>
                      <a:pt x="43"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2"/>
              <p:cNvSpPr/>
              <p:nvPr/>
            </p:nvSpPr>
            <p:spPr>
              <a:xfrm>
                <a:off x="1418775" y="2350875"/>
                <a:ext cx="1425" cy="900"/>
              </a:xfrm>
              <a:custGeom>
                <a:rect b="b" l="l" r="r" t="t"/>
                <a:pathLst>
                  <a:path extrusionOk="0" h="36" w="57">
                    <a:moveTo>
                      <a:pt x="57" y="0"/>
                    </a:moveTo>
                    <a:cubicBezTo>
                      <a:pt x="43" y="14"/>
                      <a:pt x="22" y="21"/>
                      <a:pt x="1" y="35"/>
                    </a:cubicBezTo>
                    <a:cubicBezTo>
                      <a:pt x="22" y="21"/>
                      <a:pt x="43" y="14"/>
                      <a:pt x="57" y="0"/>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2"/>
              <p:cNvSpPr/>
              <p:nvPr/>
            </p:nvSpPr>
            <p:spPr>
              <a:xfrm>
                <a:off x="1399575" y="2364475"/>
                <a:ext cx="2125" cy="1950"/>
              </a:xfrm>
              <a:custGeom>
                <a:rect b="b" l="l" r="r" t="t"/>
                <a:pathLst>
                  <a:path extrusionOk="0" h="78" w="85">
                    <a:moveTo>
                      <a:pt x="84" y="1"/>
                    </a:moveTo>
                    <a:cubicBezTo>
                      <a:pt x="57" y="22"/>
                      <a:pt x="29" y="50"/>
                      <a:pt x="1" y="78"/>
                    </a:cubicBezTo>
                    <a:cubicBezTo>
                      <a:pt x="29" y="50"/>
                      <a:pt x="57" y="22"/>
                      <a:pt x="84"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2"/>
              <p:cNvSpPr/>
              <p:nvPr/>
            </p:nvSpPr>
            <p:spPr>
              <a:xfrm>
                <a:off x="1475350" y="2354525"/>
                <a:ext cx="2475" cy="1600"/>
              </a:xfrm>
              <a:custGeom>
                <a:rect b="b" l="l" r="r" t="t"/>
                <a:pathLst>
                  <a:path extrusionOk="0" h="64" w="99">
                    <a:moveTo>
                      <a:pt x="99" y="64"/>
                    </a:moveTo>
                    <a:cubicBezTo>
                      <a:pt x="64" y="43"/>
                      <a:pt x="29" y="22"/>
                      <a:pt x="1" y="1"/>
                    </a:cubicBezTo>
                    <a:cubicBezTo>
                      <a:pt x="29" y="22"/>
                      <a:pt x="64" y="43"/>
                      <a:pt x="99" y="64"/>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2"/>
              <p:cNvSpPr/>
              <p:nvPr/>
            </p:nvSpPr>
            <p:spPr>
              <a:xfrm>
                <a:off x="1457900" y="2345800"/>
                <a:ext cx="2300" cy="725"/>
              </a:xfrm>
              <a:custGeom>
                <a:rect b="b" l="l" r="r" t="t"/>
                <a:pathLst>
                  <a:path extrusionOk="0" h="29" w="92">
                    <a:moveTo>
                      <a:pt x="91" y="29"/>
                    </a:moveTo>
                    <a:cubicBezTo>
                      <a:pt x="63" y="22"/>
                      <a:pt x="28" y="8"/>
                      <a:pt x="0" y="1"/>
                    </a:cubicBezTo>
                    <a:cubicBezTo>
                      <a:pt x="28" y="8"/>
                      <a:pt x="63" y="22"/>
                      <a:pt x="91" y="29"/>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2"/>
              <p:cNvSpPr/>
              <p:nvPr/>
            </p:nvSpPr>
            <p:spPr>
              <a:xfrm>
                <a:off x="1450750" y="2343875"/>
                <a:ext cx="3150" cy="725"/>
              </a:xfrm>
              <a:custGeom>
                <a:rect b="b" l="l" r="r" t="t"/>
                <a:pathLst>
                  <a:path extrusionOk="0" h="29" w="126">
                    <a:moveTo>
                      <a:pt x="126" y="29"/>
                    </a:moveTo>
                    <a:cubicBezTo>
                      <a:pt x="84" y="15"/>
                      <a:pt x="42" y="8"/>
                      <a:pt x="0" y="1"/>
                    </a:cubicBezTo>
                    <a:cubicBezTo>
                      <a:pt x="42" y="8"/>
                      <a:pt x="84" y="15"/>
                      <a:pt x="126" y="29"/>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2"/>
              <p:cNvSpPr/>
              <p:nvPr/>
            </p:nvSpPr>
            <p:spPr>
              <a:xfrm>
                <a:off x="1453875" y="2344575"/>
                <a:ext cx="3175" cy="900"/>
              </a:xfrm>
              <a:custGeom>
                <a:rect b="b" l="l" r="r" t="t"/>
                <a:pathLst>
                  <a:path extrusionOk="0" h="36" w="127">
                    <a:moveTo>
                      <a:pt x="126" y="36"/>
                    </a:moveTo>
                    <a:cubicBezTo>
                      <a:pt x="85" y="22"/>
                      <a:pt x="43" y="8"/>
                      <a:pt x="1" y="1"/>
                    </a:cubicBezTo>
                    <a:cubicBezTo>
                      <a:pt x="43" y="8"/>
                      <a:pt x="85" y="22"/>
                      <a:pt x="126" y="36"/>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2"/>
              <p:cNvSpPr/>
              <p:nvPr/>
            </p:nvSpPr>
            <p:spPr>
              <a:xfrm>
                <a:off x="1424200" y="2348075"/>
                <a:ext cx="1425" cy="725"/>
              </a:xfrm>
              <a:custGeom>
                <a:rect b="b" l="l" r="r" t="t"/>
                <a:pathLst>
                  <a:path extrusionOk="0" h="29" w="57">
                    <a:moveTo>
                      <a:pt x="56" y="0"/>
                    </a:moveTo>
                    <a:cubicBezTo>
                      <a:pt x="35" y="7"/>
                      <a:pt x="21" y="14"/>
                      <a:pt x="0" y="28"/>
                    </a:cubicBezTo>
                    <a:cubicBezTo>
                      <a:pt x="21" y="14"/>
                      <a:pt x="35" y="7"/>
                      <a:pt x="56" y="0"/>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2"/>
              <p:cNvSpPr/>
              <p:nvPr/>
            </p:nvSpPr>
            <p:spPr>
              <a:xfrm>
                <a:off x="1461225" y="2347025"/>
                <a:ext cx="2275" cy="900"/>
              </a:xfrm>
              <a:custGeom>
                <a:rect b="b" l="l" r="r" t="t"/>
                <a:pathLst>
                  <a:path extrusionOk="0" h="36" w="91">
                    <a:moveTo>
                      <a:pt x="91" y="35"/>
                    </a:moveTo>
                    <a:cubicBezTo>
                      <a:pt x="63" y="21"/>
                      <a:pt x="28" y="7"/>
                      <a:pt x="0" y="0"/>
                    </a:cubicBezTo>
                    <a:cubicBezTo>
                      <a:pt x="28" y="7"/>
                      <a:pt x="63" y="21"/>
                      <a:pt x="91" y="35"/>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2"/>
              <p:cNvSpPr/>
              <p:nvPr/>
            </p:nvSpPr>
            <p:spPr>
              <a:xfrm>
                <a:off x="1467675" y="2350000"/>
                <a:ext cx="3350" cy="1775"/>
              </a:xfrm>
              <a:custGeom>
                <a:rect b="b" l="l" r="r" t="t"/>
                <a:pathLst>
                  <a:path extrusionOk="0" h="71" w="134">
                    <a:moveTo>
                      <a:pt x="133" y="70"/>
                    </a:moveTo>
                    <a:cubicBezTo>
                      <a:pt x="84" y="49"/>
                      <a:pt x="42" y="21"/>
                      <a:pt x="0" y="0"/>
                    </a:cubicBezTo>
                    <a:cubicBezTo>
                      <a:pt x="42" y="21"/>
                      <a:pt x="84" y="49"/>
                      <a:pt x="133" y="70"/>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2"/>
              <p:cNvSpPr/>
              <p:nvPr/>
            </p:nvSpPr>
            <p:spPr>
              <a:xfrm>
                <a:off x="1464350" y="2348425"/>
                <a:ext cx="3350" cy="1600"/>
              </a:xfrm>
              <a:custGeom>
                <a:rect b="b" l="l" r="r" t="t"/>
                <a:pathLst>
                  <a:path extrusionOk="0" h="64" w="134">
                    <a:moveTo>
                      <a:pt x="133" y="63"/>
                    </a:moveTo>
                    <a:cubicBezTo>
                      <a:pt x="92" y="42"/>
                      <a:pt x="50" y="21"/>
                      <a:pt x="1" y="0"/>
                    </a:cubicBezTo>
                    <a:cubicBezTo>
                      <a:pt x="50" y="21"/>
                      <a:pt x="92" y="42"/>
                      <a:pt x="133" y="63"/>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2"/>
              <p:cNvSpPr/>
              <p:nvPr/>
            </p:nvSpPr>
            <p:spPr>
              <a:xfrm>
                <a:off x="1471875" y="2352425"/>
                <a:ext cx="2450" cy="1425"/>
              </a:xfrm>
              <a:custGeom>
                <a:rect b="b" l="l" r="r" t="t"/>
                <a:pathLst>
                  <a:path extrusionOk="0" h="57" w="98">
                    <a:moveTo>
                      <a:pt x="98" y="57"/>
                    </a:moveTo>
                    <a:cubicBezTo>
                      <a:pt x="63" y="36"/>
                      <a:pt x="35" y="15"/>
                      <a:pt x="0" y="1"/>
                    </a:cubicBezTo>
                    <a:cubicBezTo>
                      <a:pt x="35" y="15"/>
                      <a:pt x="63" y="36"/>
                      <a:pt x="98" y="57"/>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2"/>
              <p:cNvSpPr/>
              <p:nvPr/>
            </p:nvSpPr>
            <p:spPr>
              <a:xfrm>
                <a:off x="1474300" y="2353825"/>
                <a:ext cx="1075" cy="725"/>
              </a:xfrm>
              <a:custGeom>
                <a:rect b="b" l="l" r="r" t="t"/>
                <a:pathLst>
                  <a:path extrusionOk="0" h="29" w="43">
                    <a:moveTo>
                      <a:pt x="43" y="29"/>
                    </a:moveTo>
                    <a:cubicBezTo>
                      <a:pt x="29" y="22"/>
                      <a:pt x="15" y="8"/>
                      <a:pt x="1" y="1"/>
                    </a:cubicBezTo>
                    <a:cubicBezTo>
                      <a:pt x="15" y="8"/>
                      <a:pt x="29" y="22"/>
                      <a:pt x="43" y="29"/>
                    </a:cubicBezTo>
                    <a:close/>
                  </a:path>
                </a:pathLst>
              </a:custGeom>
              <a:solidFill>
                <a:srgbClr val="3C6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2"/>
              <p:cNvSpPr/>
              <p:nvPr/>
            </p:nvSpPr>
            <p:spPr>
              <a:xfrm>
                <a:off x="1602475" y="2566850"/>
                <a:ext cx="91675" cy="69350"/>
              </a:xfrm>
              <a:custGeom>
                <a:rect b="b" l="l" r="r" t="t"/>
                <a:pathLst>
                  <a:path extrusionOk="0" h="2774" w="3667">
                    <a:moveTo>
                      <a:pt x="3262" y="0"/>
                    </a:moveTo>
                    <a:cubicBezTo>
                      <a:pt x="3234" y="21"/>
                      <a:pt x="3115" y="42"/>
                      <a:pt x="2948" y="91"/>
                    </a:cubicBezTo>
                    <a:cubicBezTo>
                      <a:pt x="3255" y="357"/>
                      <a:pt x="3450" y="524"/>
                      <a:pt x="3450" y="524"/>
                    </a:cubicBezTo>
                    <a:cubicBezTo>
                      <a:pt x="3450" y="524"/>
                      <a:pt x="2738" y="713"/>
                      <a:pt x="1907" y="1432"/>
                    </a:cubicBezTo>
                    <a:cubicBezTo>
                      <a:pt x="1851" y="1481"/>
                      <a:pt x="1795" y="1523"/>
                      <a:pt x="1746" y="1572"/>
                    </a:cubicBezTo>
                    <a:lnTo>
                      <a:pt x="1739" y="1572"/>
                    </a:lnTo>
                    <a:cubicBezTo>
                      <a:pt x="1683" y="1614"/>
                      <a:pt x="1635" y="1656"/>
                      <a:pt x="1586" y="1698"/>
                    </a:cubicBezTo>
                    <a:cubicBezTo>
                      <a:pt x="922" y="2221"/>
                      <a:pt x="447" y="2445"/>
                      <a:pt x="447" y="2445"/>
                    </a:cubicBezTo>
                    <a:cubicBezTo>
                      <a:pt x="447" y="2445"/>
                      <a:pt x="384" y="2270"/>
                      <a:pt x="175" y="2040"/>
                    </a:cubicBezTo>
                    <a:cubicBezTo>
                      <a:pt x="70" y="2138"/>
                      <a:pt x="0" y="2193"/>
                      <a:pt x="0" y="2193"/>
                    </a:cubicBezTo>
                    <a:lnTo>
                      <a:pt x="391" y="2773"/>
                    </a:lnTo>
                    <a:cubicBezTo>
                      <a:pt x="391" y="2773"/>
                      <a:pt x="1369" y="1991"/>
                      <a:pt x="1914" y="1649"/>
                    </a:cubicBezTo>
                    <a:cubicBezTo>
                      <a:pt x="2459" y="1313"/>
                      <a:pt x="3667" y="594"/>
                      <a:pt x="3667" y="594"/>
                    </a:cubicBezTo>
                    <a:lnTo>
                      <a:pt x="32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2"/>
              <p:cNvSpPr/>
              <p:nvPr/>
            </p:nvSpPr>
            <p:spPr>
              <a:xfrm>
                <a:off x="1646125" y="2602650"/>
                <a:ext cx="4025" cy="3500"/>
              </a:xfrm>
              <a:custGeom>
                <a:rect b="b" l="l" r="r" t="t"/>
                <a:pathLst>
                  <a:path extrusionOk="0" h="140" w="161">
                    <a:moveTo>
                      <a:pt x="0" y="140"/>
                    </a:moveTo>
                    <a:cubicBezTo>
                      <a:pt x="49" y="91"/>
                      <a:pt x="105" y="49"/>
                      <a:pt x="161" y="0"/>
                    </a:cubicBezTo>
                    <a:cubicBezTo>
                      <a:pt x="105" y="49"/>
                      <a:pt x="49" y="91"/>
                      <a:pt x="0" y="140"/>
                    </a:cubicBezTo>
                    <a:close/>
                  </a:path>
                </a:pathLst>
              </a:custGeom>
              <a:solidFill>
                <a:srgbClr val="336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2"/>
              <p:cNvSpPr/>
              <p:nvPr/>
            </p:nvSpPr>
            <p:spPr>
              <a:xfrm>
                <a:off x="1642100" y="2606125"/>
                <a:ext cx="3875" cy="3175"/>
              </a:xfrm>
              <a:custGeom>
                <a:rect b="b" l="l" r="r" t="t"/>
                <a:pathLst>
                  <a:path extrusionOk="0" h="127" w="155">
                    <a:moveTo>
                      <a:pt x="1" y="127"/>
                    </a:moveTo>
                    <a:cubicBezTo>
                      <a:pt x="50" y="85"/>
                      <a:pt x="98" y="43"/>
                      <a:pt x="154" y="1"/>
                    </a:cubicBezTo>
                    <a:cubicBezTo>
                      <a:pt x="98" y="43"/>
                      <a:pt x="50" y="85"/>
                      <a:pt x="1" y="127"/>
                    </a:cubicBezTo>
                    <a:close/>
                  </a:path>
                </a:pathLst>
              </a:custGeom>
              <a:solidFill>
                <a:srgbClr val="336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2"/>
              <p:cNvSpPr/>
              <p:nvPr/>
            </p:nvSpPr>
            <p:spPr>
              <a:xfrm>
                <a:off x="1606825" y="2596525"/>
                <a:ext cx="35300" cy="31450"/>
              </a:xfrm>
              <a:custGeom>
                <a:rect b="b" l="l" r="r" t="t"/>
                <a:pathLst>
                  <a:path extrusionOk="0" h="1258" w="1412">
                    <a:moveTo>
                      <a:pt x="937" y="1"/>
                    </a:moveTo>
                    <a:cubicBezTo>
                      <a:pt x="553" y="350"/>
                      <a:pt x="203" y="664"/>
                      <a:pt x="1" y="853"/>
                    </a:cubicBezTo>
                    <a:cubicBezTo>
                      <a:pt x="210" y="1083"/>
                      <a:pt x="273" y="1258"/>
                      <a:pt x="273" y="1258"/>
                    </a:cubicBezTo>
                    <a:cubicBezTo>
                      <a:pt x="273" y="1258"/>
                      <a:pt x="748" y="1034"/>
                      <a:pt x="1412" y="511"/>
                    </a:cubicBezTo>
                    <a:cubicBezTo>
                      <a:pt x="1335" y="427"/>
                      <a:pt x="1167" y="245"/>
                      <a:pt x="9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2"/>
              <p:cNvSpPr/>
              <p:nvPr/>
            </p:nvSpPr>
            <p:spPr>
              <a:xfrm>
                <a:off x="1637575" y="2569125"/>
                <a:ext cx="51175" cy="33550"/>
              </a:xfrm>
              <a:custGeom>
                <a:rect b="b" l="l" r="r" t="t"/>
                <a:pathLst>
                  <a:path extrusionOk="0" h="1342" w="2047">
                    <a:moveTo>
                      <a:pt x="1544" y="0"/>
                    </a:moveTo>
                    <a:cubicBezTo>
                      <a:pt x="1180" y="98"/>
                      <a:pt x="580" y="294"/>
                      <a:pt x="98" y="741"/>
                    </a:cubicBezTo>
                    <a:cubicBezTo>
                      <a:pt x="63" y="768"/>
                      <a:pt x="35" y="796"/>
                      <a:pt x="0" y="824"/>
                    </a:cubicBezTo>
                    <a:cubicBezTo>
                      <a:pt x="314" y="1146"/>
                      <a:pt x="503" y="1341"/>
                      <a:pt x="503" y="1341"/>
                    </a:cubicBezTo>
                    <a:cubicBezTo>
                      <a:pt x="1334" y="622"/>
                      <a:pt x="2046" y="433"/>
                      <a:pt x="2046" y="433"/>
                    </a:cubicBezTo>
                    <a:cubicBezTo>
                      <a:pt x="2046" y="433"/>
                      <a:pt x="1851" y="266"/>
                      <a:pt x="15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2"/>
              <p:cNvSpPr/>
              <p:nvPr/>
            </p:nvSpPr>
            <p:spPr>
              <a:xfrm>
                <a:off x="1645950" y="2606125"/>
                <a:ext cx="200" cy="25"/>
              </a:xfrm>
              <a:custGeom>
                <a:rect b="b" l="l" r="r" t="t"/>
                <a:pathLst>
                  <a:path extrusionOk="0" h="1" w="8">
                    <a:moveTo>
                      <a:pt x="0" y="1"/>
                    </a:moveTo>
                    <a:lnTo>
                      <a:pt x="7" y="1"/>
                    </a:lnTo>
                    <a:lnTo>
                      <a:pt x="0" y="1"/>
                    </a:lnTo>
                    <a:close/>
                  </a:path>
                </a:pathLst>
              </a:custGeom>
              <a:solidFill>
                <a:srgbClr val="336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2"/>
              <p:cNvSpPr/>
              <p:nvPr/>
            </p:nvSpPr>
            <p:spPr>
              <a:xfrm>
                <a:off x="1642100" y="2609275"/>
                <a:ext cx="25" cy="25"/>
              </a:xfrm>
              <a:custGeom>
                <a:rect b="b" l="l" r="r" t="t"/>
                <a:pathLst>
                  <a:path extrusionOk="0" h="1" w="1">
                    <a:moveTo>
                      <a:pt x="1" y="1"/>
                    </a:moveTo>
                    <a:lnTo>
                      <a:pt x="1" y="1"/>
                    </a:lnTo>
                    <a:close/>
                  </a:path>
                </a:pathLst>
              </a:custGeom>
              <a:solidFill>
                <a:srgbClr val="336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2"/>
              <p:cNvSpPr/>
              <p:nvPr/>
            </p:nvSpPr>
            <p:spPr>
              <a:xfrm>
                <a:off x="1630225" y="2589725"/>
                <a:ext cx="19925" cy="19575"/>
              </a:xfrm>
              <a:custGeom>
                <a:rect b="b" l="l" r="r" t="t"/>
                <a:pathLst>
                  <a:path extrusionOk="0" h="783" w="797">
                    <a:moveTo>
                      <a:pt x="294" y="0"/>
                    </a:moveTo>
                    <a:cubicBezTo>
                      <a:pt x="196" y="91"/>
                      <a:pt x="99" y="182"/>
                      <a:pt x="1" y="273"/>
                    </a:cubicBezTo>
                    <a:cubicBezTo>
                      <a:pt x="231" y="517"/>
                      <a:pt x="399" y="699"/>
                      <a:pt x="476" y="783"/>
                    </a:cubicBezTo>
                    <a:cubicBezTo>
                      <a:pt x="525" y="741"/>
                      <a:pt x="573" y="699"/>
                      <a:pt x="629" y="657"/>
                    </a:cubicBezTo>
                    <a:lnTo>
                      <a:pt x="636" y="657"/>
                    </a:lnTo>
                    <a:cubicBezTo>
                      <a:pt x="685" y="608"/>
                      <a:pt x="741" y="566"/>
                      <a:pt x="797" y="517"/>
                    </a:cubicBezTo>
                    <a:cubicBezTo>
                      <a:pt x="797" y="517"/>
                      <a:pt x="608" y="322"/>
                      <a:pt x="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2"/>
              <p:cNvSpPr/>
              <p:nvPr/>
            </p:nvSpPr>
            <p:spPr>
              <a:xfrm>
                <a:off x="1493225" y="2258850"/>
                <a:ext cx="36100" cy="53750"/>
              </a:xfrm>
              <a:custGeom>
                <a:rect b="b" l="l" r="r" t="t"/>
                <a:pathLst>
                  <a:path extrusionOk="0" h="2150" w="1444">
                    <a:moveTo>
                      <a:pt x="1283" y="0"/>
                    </a:moveTo>
                    <a:lnTo>
                      <a:pt x="47" y="1795"/>
                    </a:lnTo>
                    <a:cubicBezTo>
                      <a:pt x="47" y="1795"/>
                      <a:pt x="396" y="2125"/>
                      <a:pt x="161" y="2125"/>
                    </a:cubicBezTo>
                    <a:cubicBezTo>
                      <a:pt x="154" y="2125"/>
                      <a:pt x="146" y="2124"/>
                      <a:pt x="138" y="2124"/>
                    </a:cubicBezTo>
                    <a:cubicBezTo>
                      <a:pt x="61" y="2117"/>
                      <a:pt x="28" y="2114"/>
                      <a:pt x="19" y="2114"/>
                    </a:cubicBezTo>
                    <a:cubicBezTo>
                      <a:pt x="0" y="2114"/>
                      <a:pt x="75" y="2124"/>
                      <a:pt x="75" y="2124"/>
                    </a:cubicBezTo>
                    <a:cubicBezTo>
                      <a:pt x="75" y="2124"/>
                      <a:pt x="121" y="2150"/>
                      <a:pt x="184" y="2150"/>
                    </a:cubicBezTo>
                    <a:cubicBezTo>
                      <a:pt x="219" y="2150"/>
                      <a:pt x="259" y="2142"/>
                      <a:pt x="298" y="2117"/>
                    </a:cubicBezTo>
                    <a:cubicBezTo>
                      <a:pt x="298" y="2117"/>
                      <a:pt x="410" y="2047"/>
                      <a:pt x="201" y="1837"/>
                    </a:cubicBezTo>
                    <a:cubicBezTo>
                      <a:pt x="201" y="1837"/>
                      <a:pt x="1444" y="84"/>
                      <a:pt x="1423" y="70"/>
                    </a:cubicBezTo>
                    <a:cubicBezTo>
                      <a:pt x="1395" y="56"/>
                      <a:pt x="1283" y="0"/>
                      <a:pt x="12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2"/>
              <p:cNvSpPr/>
              <p:nvPr/>
            </p:nvSpPr>
            <p:spPr>
              <a:xfrm>
                <a:off x="1333400" y="2295875"/>
                <a:ext cx="167300" cy="98850"/>
              </a:xfrm>
              <a:custGeom>
                <a:rect b="b" l="l" r="r" t="t"/>
                <a:pathLst>
                  <a:path extrusionOk="0" h="3954" w="6692">
                    <a:moveTo>
                      <a:pt x="2899" y="0"/>
                    </a:moveTo>
                    <a:lnTo>
                      <a:pt x="1" y="3779"/>
                    </a:lnTo>
                    <a:lnTo>
                      <a:pt x="4526" y="3953"/>
                    </a:lnTo>
                    <a:lnTo>
                      <a:pt x="6691" y="636"/>
                    </a:lnTo>
                    <a:lnTo>
                      <a:pt x="6691" y="636"/>
                    </a:lnTo>
                    <a:cubicBezTo>
                      <a:pt x="6691" y="636"/>
                      <a:pt x="6634" y="648"/>
                      <a:pt x="6552" y="648"/>
                    </a:cubicBezTo>
                    <a:cubicBezTo>
                      <a:pt x="6389" y="648"/>
                      <a:pt x="6128" y="598"/>
                      <a:pt x="6035" y="300"/>
                    </a:cubicBezTo>
                    <a:lnTo>
                      <a:pt x="28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2"/>
              <p:cNvSpPr/>
              <p:nvPr/>
            </p:nvSpPr>
            <p:spPr>
              <a:xfrm>
                <a:off x="1430825" y="2304075"/>
                <a:ext cx="57475" cy="90650"/>
              </a:xfrm>
              <a:custGeom>
                <a:rect b="b" l="l" r="r" t="t"/>
                <a:pathLst>
                  <a:path extrusionOk="0" h="3626" w="2299">
                    <a:moveTo>
                      <a:pt x="2152" y="0"/>
                    </a:moveTo>
                    <a:lnTo>
                      <a:pt x="2152" y="0"/>
                    </a:lnTo>
                    <a:cubicBezTo>
                      <a:pt x="1551" y="992"/>
                      <a:pt x="350" y="3018"/>
                      <a:pt x="1" y="3604"/>
                    </a:cubicBezTo>
                    <a:lnTo>
                      <a:pt x="629" y="3625"/>
                    </a:lnTo>
                    <a:cubicBezTo>
                      <a:pt x="629" y="3625"/>
                      <a:pt x="2299" y="412"/>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2"/>
              <p:cNvSpPr/>
              <p:nvPr/>
            </p:nvSpPr>
            <p:spPr>
              <a:xfrm>
                <a:off x="1486350" y="2362400"/>
                <a:ext cx="2475" cy="2100"/>
              </a:xfrm>
              <a:custGeom>
                <a:rect b="b" l="l" r="r" t="t"/>
                <a:pathLst>
                  <a:path extrusionOk="0" h="84" w="99">
                    <a:moveTo>
                      <a:pt x="99" y="84"/>
                    </a:moveTo>
                    <a:cubicBezTo>
                      <a:pt x="64" y="56"/>
                      <a:pt x="29" y="28"/>
                      <a:pt x="1" y="0"/>
                    </a:cubicBezTo>
                    <a:cubicBezTo>
                      <a:pt x="29" y="28"/>
                      <a:pt x="64" y="56"/>
                      <a:pt x="99" y="84"/>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2"/>
              <p:cNvSpPr/>
              <p:nvPr/>
            </p:nvSpPr>
            <p:spPr>
              <a:xfrm>
                <a:off x="1482000" y="2359250"/>
                <a:ext cx="3325" cy="2475"/>
              </a:xfrm>
              <a:custGeom>
                <a:rect b="b" l="l" r="r" t="t"/>
                <a:pathLst>
                  <a:path extrusionOk="0" h="99" w="133">
                    <a:moveTo>
                      <a:pt x="133" y="98"/>
                    </a:moveTo>
                    <a:cubicBezTo>
                      <a:pt x="91" y="63"/>
                      <a:pt x="49" y="28"/>
                      <a:pt x="0" y="0"/>
                    </a:cubicBezTo>
                    <a:cubicBezTo>
                      <a:pt x="49" y="28"/>
                      <a:pt x="91" y="63"/>
                      <a:pt x="133" y="98"/>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2"/>
              <p:cNvSpPr/>
              <p:nvPr/>
            </p:nvSpPr>
            <p:spPr>
              <a:xfrm>
                <a:off x="1478675" y="2356800"/>
                <a:ext cx="3350" cy="2300"/>
              </a:xfrm>
              <a:custGeom>
                <a:rect b="b" l="l" r="r" t="t"/>
                <a:pathLst>
                  <a:path extrusionOk="0" h="92" w="134">
                    <a:moveTo>
                      <a:pt x="133" y="91"/>
                    </a:moveTo>
                    <a:cubicBezTo>
                      <a:pt x="91" y="63"/>
                      <a:pt x="42" y="29"/>
                      <a:pt x="0" y="1"/>
                    </a:cubicBezTo>
                    <a:cubicBezTo>
                      <a:pt x="42" y="29"/>
                      <a:pt x="91" y="63"/>
                      <a:pt x="133" y="9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2"/>
              <p:cNvSpPr/>
              <p:nvPr/>
            </p:nvSpPr>
            <p:spPr>
              <a:xfrm>
                <a:off x="1493175" y="2368325"/>
                <a:ext cx="3500" cy="3000"/>
              </a:xfrm>
              <a:custGeom>
                <a:rect b="b" l="l" r="r" t="t"/>
                <a:pathLst>
                  <a:path extrusionOk="0" h="120" w="140">
                    <a:moveTo>
                      <a:pt x="140" y="119"/>
                    </a:moveTo>
                    <a:cubicBezTo>
                      <a:pt x="98" y="77"/>
                      <a:pt x="49" y="35"/>
                      <a:pt x="0" y="1"/>
                    </a:cubicBezTo>
                    <a:cubicBezTo>
                      <a:pt x="49" y="35"/>
                      <a:pt x="98" y="77"/>
                      <a:pt x="140" y="119"/>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2"/>
              <p:cNvSpPr/>
              <p:nvPr/>
            </p:nvSpPr>
            <p:spPr>
              <a:xfrm>
                <a:off x="1489850" y="2365350"/>
                <a:ext cx="2650" cy="2125"/>
              </a:xfrm>
              <a:custGeom>
                <a:rect b="b" l="l" r="r" t="t"/>
                <a:pathLst>
                  <a:path extrusionOk="0" h="85" w="106">
                    <a:moveTo>
                      <a:pt x="105" y="85"/>
                    </a:moveTo>
                    <a:cubicBezTo>
                      <a:pt x="70" y="57"/>
                      <a:pt x="35" y="29"/>
                      <a:pt x="0" y="1"/>
                    </a:cubicBezTo>
                    <a:cubicBezTo>
                      <a:pt x="35" y="29"/>
                      <a:pt x="70" y="57"/>
                      <a:pt x="105" y="85"/>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2"/>
              <p:cNvSpPr/>
              <p:nvPr/>
            </p:nvSpPr>
            <p:spPr>
              <a:xfrm>
                <a:off x="1488800" y="2364475"/>
                <a:ext cx="1075" cy="900"/>
              </a:xfrm>
              <a:custGeom>
                <a:rect b="b" l="l" r="r" t="t"/>
                <a:pathLst>
                  <a:path extrusionOk="0" h="36" w="43">
                    <a:moveTo>
                      <a:pt x="42" y="36"/>
                    </a:moveTo>
                    <a:cubicBezTo>
                      <a:pt x="28" y="22"/>
                      <a:pt x="15" y="15"/>
                      <a:pt x="1" y="1"/>
                    </a:cubicBezTo>
                    <a:cubicBezTo>
                      <a:pt x="15" y="15"/>
                      <a:pt x="28" y="22"/>
                      <a:pt x="42" y="36"/>
                    </a:cubicBezTo>
                    <a:close/>
                  </a:path>
                </a:pathLst>
              </a:custGeom>
              <a:solidFill>
                <a:srgbClr val="3C6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2"/>
              <p:cNvSpPr/>
              <p:nvPr/>
            </p:nvSpPr>
            <p:spPr>
              <a:xfrm>
                <a:off x="1492475" y="2367450"/>
                <a:ext cx="725" cy="900"/>
              </a:xfrm>
              <a:custGeom>
                <a:rect b="b" l="l" r="r" t="t"/>
                <a:pathLst>
                  <a:path extrusionOk="0" h="36" w="29">
                    <a:moveTo>
                      <a:pt x="28" y="36"/>
                    </a:moveTo>
                    <a:cubicBezTo>
                      <a:pt x="21" y="22"/>
                      <a:pt x="7" y="15"/>
                      <a:pt x="0" y="1"/>
                    </a:cubicBezTo>
                    <a:cubicBezTo>
                      <a:pt x="7" y="15"/>
                      <a:pt x="21" y="22"/>
                      <a:pt x="28" y="36"/>
                    </a:cubicBezTo>
                    <a:close/>
                  </a:path>
                </a:pathLst>
              </a:custGeom>
              <a:solidFill>
                <a:srgbClr val="3C6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2"/>
              <p:cNvSpPr/>
              <p:nvPr/>
            </p:nvSpPr>
            <p:spPr>
              <a:xfrm>
                <a:off x="1496650" y="2371300"/>
                <a:ext cx="25" cy="25"/>
              </a:xfrm>
              <a:custGeom>
                <a:rect b="b" l="l" r="r" t="t"/>
                <a:pathLst>
                  <a:path extrusionOk="0" h="1" w="1">
                    <a:moveTo>
                      <a:pt x="1" y="0"/>
                    </a:moveTo>
                    <a:lnTo>
                      <a:pt x="1" y="0"/>
                    </a:lnTo>
                    <a:close/>
                  </a:path>
                </a:pathLst>
              </a:custGeom>
              <a:solidFill>
                <a:srgbClr val="3C6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2"/>
              <p:cNvSpPr/>
              <p:nvPr/>
            </p:nvSpPr>
            <p:spPr>
              <a:xfrm>
                <a:off x="1477800" y="2356100"/>
                <a:ext cx="900" cy="725"/>
              </a:xfrm>
              <a:custGeom>
                <a:rect b="b" l="l" r="r" t="t"/>
                <a:pathLst>
                  <a:path extrusionOk="0" h="29" w="36">
                    <a:moveTo>
                      <a:pt x="35" y="29"/>
                    </a:moveTo>
                    <a:cubicBezTo>
                      <a:pt x="22" y="15"/>
                      <a:pt x="8" y="8"/>
                      <a:pt x="1" y="1"/>
                    </a:cubicBezTo>
                    <a:cubicBezTo>
                      <a:pt x="8" y="8"/>
                      <a:pt x="22" y="15"/>
                      <a:pt x="35" y="29"/>
                    </a:cubicBezTo>
                    <a:close/>
                  </a:path>
                </a:pathLst>
              </a:custGeom>
              <a:solidFill>
                <a:srgbClr val="3C6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2"/>
              <p:cNvSpPr/>
              <p:nvPr/>
            </p:nvSpPr>
            <p:spPr>
              <a:xfrm>
                <a:off x="1482000" y="2359075"/>
                <a:ext cx="25" cy="200"/>
              </a:xfrm>
              <a:custGeom>
                <a:rect b="b" l="l" r="r" t="t"/>
                <a:pathLst>
                  <a:path extrusionOk="0" h="8" w="1">
                    <a:moveTo>
                      <a:pt x="0" y="7"/>
                    </a:moveTo>
                    <a:lnTo>
                      <a:pt x="0" y="0"/>
                    </a:lnTo>
                    <a:lnTo>
                      <a:pt x="0" y="7"/>
                    </a:lnTo>
                    <a:close/>
                  </a:path>
                </a:pathLst>
              </a:custGeom>
              <a:solidFill>
                <a:srgbClr val="3C6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2"/>
              <p:cNvSpPr/>
              <p:nvPr/>
            </p:nvSpPr>
            <p:spPr>
              <a:xfrm>
                <a:off x="1485300" y="2361700"/>
                <a:ext cx="1075" cy="725"/>
              </a:xfrm>
              <a:custGeom>
                <a:rect b="b" l="l" r="r" t="t"/>
                <a:pathLst>
                  <a:path extrusionOk="0" h="29" w="43">
                    <a:moveTo>
                      <a:pt x="43" y="28"/>
                    </a:moveTo>
                    <a:cubicBezTo>
                      <a:pt x="29" y="21"/>
                      <a:pt x="15" y="14"/>
                      <a:pt x="1" y="0"/>
                    </a:cubicBezTo>
                    <a:cubicBezTo>
                      <a:pt x="15" y="14"/>
                      <a:pt x="29" y="21"/>
                      <a:pt x="43" y="28"/>
                    </a:cubicBezTo>
                    <a:close/>
                  </a:path>
                </a:pathLst>
              </a:custGeom>
              <a:solidFill>
                <a:srgbClr val="3C6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2"/>
              <p:cNvSpPr/>
              <p:nvPr/>
            </p:nvSpPr>
            <p:spPr>
              <a:xfrm>
                <a:off x="1399575" y="2343175"/>
                <a:ext cx="97100" cy="46950"/>
              </a:xfrm>
              <a:custGeom>
                <a:rect b="b" l="l" r="r" t="t"/>
                <a:pathLst>
                  <a:path extrusionOk="0" h="1878" w="3884">
                    <a:moveTo>
                      <a:pt x="1768" y="1"/>
                    </a:moveTo>
                    <a:cubicBezTo>
                      <a:pt x="1726" y="1"/>
                      <a:pt x="1691" y="1"/>
                      <a:pt x="1649" y="8"/>
                    </a:cubicBezTo>
                    <a:cubicBezTo>
                      <a:pt x="1621" y="8"/>
                      <a:pt x="1586" y="15"/>
                      <a:pt x="1551" y="22"/>
                    </a:cubicBezTo>
                    <a:cubicBezTo>
                      <a:pt x="1537" y="22"/>
                      <a:pt x="1530" y="29"/>
                      <a:pt x="1516" y="29"/>
                    </a:cubicBezTo>
                    <a:cubicBezTo>
                      <a:pt x="1495" y="36"/>
                      <a:pt x="1474" y="36"/>
                      <a:pt x="1453" y="43"/>
                    </a:cubicBezTo>
                    <a:cubicBezTo>
                      <a:pt x="1439" y="43"/>
                      <a:pt x="1425" y="50"/>
                      <a:pt x="1411" y="57"/>
                    </a:cubicBezTo>
                    <a:cubicBezTo>
                      <a:pt x="1390" y="57"/>
                      <a:pt x="1370" y="64"/>
                      <a:pt x="1349" y="71"/>
                    </a:cubicBezTo>
                    <a:cubicBezTo>
                      <a:pt x="1335" y="78"/>
                      <a:pt x="1321" y="78"/>
                      <a:pt x="1307" y="85"/>
                    </a:cubicBezTo>
                    <a:cubicBezTo>
                      <a:pt x="1286" y="92"/>
                      <a:pt x="1265" y="99"/>
                      <a:pt x="1251" y="106"/>
                    </a:cubicBezTo>
                    <a:cubicBezTo>
                      <a:pt x="1230" y="113"/>
                      <a:pt x="1216" y="120"/>
                      <a:pt x="1202" y="127"/>
                    </a:cubicBezTo>
                    <a:cubicBezTo>
                      <a:pt x="1181" y="134"/>
                      <a:pt x="1160" y="140"/>
                      <a:pt x="1146" y="147"/>
                    </a:cubicBezTo>
                    <a:cubicBezTo>
                      <a:pt x="1125" y="154"/>
                      <a:pt x="1111" y="161"/>
                      <a:pt x="1090" y="168"/>
                    </a:cubicBezTo>
                    <a:cubicBezTo>
                      <a:pt x="1076" y="175"/>
                      <a:pt x="1055" y="182"/>
                      <a:pt x="1041" y="196"/>
                    </a:cubicBezTo>
                    <a:cubicBezTo>
                      <a:pt x="1020" y="203"/>
                      <a:pt x="1006" y="210"/>
                      <a:pt x="985" y="224"/>
                    </a:cubicBezTo>
                    <a:cubicBezTo>
                      <a:pt x="971" y="231"/>
                      <a:pt x="950" y="238"/>
                      <a:pt x="937" y="245"/>
                    </a:cubicBezTo>
                    <a:cubicBezTo>
                      <a:pt x="916" y="259"/>
                      <a:pt x="895" y="266"/>
                      <a:pt x="881" y="280"/>
                    </a:cubicBezTo>
                    <a:cubicBezTo>
                      <a:pt x="860" y="287"/>
                      <a:pt x="846" y="294"/>
                      <a:pt x="825" y="308"/>
                    </a:cubicBezTo>
                    <a:cubicBezTo>
                      <a:pt x="811" y="322"/>
                      <a:pt x="790" y="329"/>
                      <a:pt x="769" y="343"/>
                    </a:cubicBezTo>
                    <a:cubicBezTo>
                      <a:pt x="755" y="350"/>
                      <a:pt x="734" y="364"/>
                      <a:pt x="720" y="371"/>
                    </a:cubicBezTo>
                    <a:cubicBezTo>
                      <a:pt x="699" y="385"/>
                      <a:pt x="678" y="399"/>
                      <a:pt x="664" y="413"/>
                    </a:cubicBezTo>
                    <a:cubicBezTo>
                      <a:pt x="643" y="420"/>
                      <a:pt x="629" y="434"/>
                      <a:pt x="615" y="441"/>
                    </a:cubicBezTo>
                    <a:cubicBezTo>
                      <a:pt x="594" y="455"/>
                      <a:pt x="573" y="469"/>
                      <a:pt x="552" y="483"/>
                    </a:cubicBezTo>
                    <a:cubicBezTo>
                      <a:pt x="538" y="497"/>
                      <a:pt x="517" y="504"/>
                      <a:pt x="504" y="518"/>
                    </a:cubicBezTo>
                    <a:cubicBezTo>
                      <a:pt x="483" y="532"/>
                      <a:pt x="462" y="546"/>
                      <a:pt x="441" y="567"/>
                    </a:cubicBezTo>
                    <a:cubicBezTo>
                      <a:pt x="427" y="574"/>
                      <a:pt x="413" y="587"/>
                      <a:pt x="399" y="594"/>
                    </a:cubicBezTo>
                    <a:cubicBezTo>
                      <a:pt x="378" y="615"/>
                      <a:pt x="350" y="629"/>
                      <a:pt x="329" y="650"/>
                    </a:cubicBezTo>
                    <a:cubicBezTo>
                      <a:pt x="315" y="657"/>
                      <a:pt x="301" y="671"/>
                      <a:pt x="294" y="678"/>
                    </a:cubicBezTo>
                    <a:cubicBezTo>
                      <a:pt x="266" y="699"/>
                      <a:pt x="245" y="720"/>
                      <a:pt x="217" y="734"/>
                    </a:cubicBezTo>
                    <a:cubicBezTo>
                      <a:pt x="210" y="748"/>
                      <a:pt x="196" y="755"/>
                      <a:pt x="182" y="769"/>
                    </a:cubicBezTo>
                    <a:cubicBezTo>
                      <a:pt x="161" y="790"/>
                      <a:pt x="133" y="811"/>
                      <a:pt x="105" y="832"/>
                    </a:cubicBezTo>
                    <a:lnTo>
                      <a:pt x="84" y="853"/>
                    </a:lnTo>
                    <a:cubicBezTo>
                      <a:pt x="57" y="874"/>
                      <a:pt x="29" y="902"/>
                      <a:pt x="1" y="930"/>
                    </a:cubicBezTo>
                    <a:cubicBezTo>
                      <a:pt x="372" y="1647"/>
                      <a:pt x="971" y="1877"/>
                      <a:pt x="1590" y="1877"/>
                    </a:cubicBezTo>
                    <a:cubicBezTo>
                      <a:pt x="2707" y="1877"/>
                      <a:pt x="3884" y="1125"/>
                      <a:pt x="3884" y="1125"/>
                    </a:cubicBezTo>
                    <a:cubicBezTo>
                      <a:pt x="3842" y="1083"/>
                      <a:pt x="3793" y="1041"/>
                      <a:pt x="3744" y="1007"/>
                    </a:cubicBezTo>
                    <a:cubicBezTo>
                      <a:pt x="3737" y="993"/>
                      <a:pt x="3723" y="986"/>
                      <a:pt x="3716" y="972"/>
                    </a:cubicBezTo>
                    <a:cubicBezTo>
                      <a:pt x="3681" y="944"/>
                      <a:pt x="3646" y="916"/>
                      <a:pt x="3611" y="888"/>
                    </a:cubicBezTo>
                    <a:cubicBezTo>
                      <a:pt x="3597" y="874"/>
                      <a:pt x="3584" y="867"/>
                      <a:pt x="3570" y="853"/>
                    </a:cubicBezTo>
                    <a:cubicBezTo>
                      <a:pt x="3535" y="825"/>
                      <a:pt x="3500" y="797"/>
                      <a:pt x="3472" y="769"/>
                    </a:cubicBezTo>
                    <a:cubicBezTo>
                      <a:pt x="3458" y="762"/>
                      <a:pt x="3444" y="755"/>
                      <a:pt x="3430" y="741"/>
                    </a:cubicBezTo>
                    <a:cubicBezTo>
                      <a:pt x="3388" y="706"/>
                      <a:pt x="3346" y="671"/>
                      <a:pt x="3297" y="643"/>
                    </a:cubicBezTo>
                    <a:lnTo>
                      <a:pt x="3297" y="636"/>
                    </a:lnTo>
                    <a:cubicBezTo>
                      <a:pt x="3255" y="608"/>
                      <a:pt x="3206" y="574"/>
                      <a:pt x="3164" y="546"/>
                    </a:cubicBezTo>
                    <a:cubicBezTo>
                      <a:pt x="3151" y="532"/>
                      <a:pt x="3137" y="525"/>
                      <a:pt x="3130" y="518"/>
                    </a:cubicBezTo>
                    <a:cubicBezTo>
                      <a:pt x="3095" y="497"/>
                      <a:pt x="3060" y="476"/>
                      <a:pt x="3032" y="455"/>
                    </a:cubicBezTo>
                    <a:cubicBezTo>
                      <a:pt x="3018" y="448"/>
                      <a:pt x="3004" y="434"/>
                      <a:pt x="2990" y="427"/>
                    </a:cubicBezTo>
                    <a:cubicBezTo>
                      <a:pt x="2955" y="406"/>
                      <a:pt x="2927" y="385"/>
                      <a:pt x="2892" y="371"/>
                    </a:cubicBezTo>
                    <a:cubicBezTo>
                      <a:pt x="2878" y="364"/>
                      <a:pt x="2864" y="350"/>
                      <a:pt x="2857" y="343"/>
                    </a:cubicBezTo>
                    <a:cubicBezTo>
                      <a:pt x="2808" y="322"/>
                      <a:pt x="2766" y="294"/>
                      <a:pt x="2724" y="273"/>
                    </a:cubicBezTo>
                    <a:cubicBezTo>
                      <a:pt x="2683" y="252"/>
                      <a:pt x="2641" y="231"/>
                      <a:pt x="2592" y="210"/>
                    </a:cubicBezTo>
                    <a:cubicBezTo>
                      <a:pt x="2585" y="203"/>
                      <a:pt x="2571" y="196"/>
                      <a:pt x="2557" y="189"/>
                    </a:cubicBezTo>
                    <a:cubicBezTo>
                      <a:pt x="2529" y="175"/>
                      <a:pt x="2494" y="161"/>
                      <a:pt x="2466" y="154"/>
                    </a:cubicBezTo>
                    <a:cubicBezTo>
                      <a:pt x="2452" y="147"/>
                      <a:pt x="2438" y="140"/>
                      <a:pt x="2424" y="134"/>
                    </a:cubicBezTo>
                    <a:cubicBezTo>
                      <a:pt x="2396" y="127"/>
                      <a:pt x="2361" y="113"/>
                      <a:pt x="2333" y="106"/>
                    </a:cubicBezTo>
                    <a:cubicBezTo>
                      <a:pt x="2319" y="99"/>
                      <a:pt x="2305" y="92"/>
                      <a:pt x="2298" y="92"/>
                    </a:cubicBezTo>
                    <a:cubicBezTo>
                      <a:pt x="2257" y="78"/>
                      <a:pt x="2215" y="64"/>
                      <a:pt x="2173" y="57"/>
                    </a:cubicBezTo>
                    <a:cubicBezTo>
                      <a:pt x="2131" y="43"/>
                      <a:pt x="2089" y="36"/>
                      <a:pt x="2047" y="29"/>
                    </a:cubicBezTo>
                    <a:cubicBezTo>
                      <a:pt x="2040" y="22"/>
                      <a:pt x="2026" y="22"/>
                      <a:pt x="2012" y="22"/>
                    </a:cubicBezTo>
                    <a:cubicBezTo>
                      <a:pt x="1984" y="15"/>
                      <a:pt x="1956" y="15"/>
                      <a:pt x="1928" y="8"/>
                    </a:cubicBezTo>
                    <a:lnTo>
                      <a:pt x="1886" y="8"/>
                    </a:lnTo>
                    <a:cubicBezTo>
                      <a:pt x="1858" y="1"/>
                      <a:pt x="1830" y="1"/>
                      <a:pt x="1803" y="1"/>
                    </a:cubicBezTo>
                    <a:close/>
                  </a:path>
                </a:pathLst>
              </a:custGeom>
              <a:solidFill>
                <a:srgbClr val="5A8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2"/>
              <p:cNvSpPr/>
              <p:nvPr/>
            </p:nvSpPr>
            <p:spPr>
              <a:xfrm>
                <a:off x="1263725" y="2366400"/>
                <a:ext cx="412450" cy="223350"/>
              </a:xfrm>
              <a:custGeom>
                <a:rect b="b" l="l" r="r" t="t"/>
                <a:pathLst>
                  <a:path extrusionOk="0" h="8934" w="16498">
                    <a:moveTo>
                      <a:pt x="5435" y="1"/>
                    </a:moveTo>
                    <a:cubicBezTo>
                      <a:pt x="3563" y="1663"/>
                      <a:pt x="1635" y="4980"/>
                      <a:pt x="1635" y="4980"/>
                    </a:cubicBezTo>
                    <a:cubicBezTo>
                      <a:pt x="1447" y="5420"/>
                      <a:pt x="637" y="7013"/>
                      <a:pt x="1" y="8151"/>
                    </a:cubicBezTo>
                    <a:cubicBezTo>
                      <a:pt x="248" y="8245"/>
                      <a:pt x="443" y="8293"/>
                      <a:pt x="607" y="8293"/>
                    </a:cubicBezTo>
                    <a:cubicBezTo>
                      <a:pt x="1500" y="8293"/>
                      <a:pt x="1442" y="6881"/>
                      <a:pt x="3514" y="3954"/>
                    </a:cubicBezTo>
                    <a:cubicBezTo>
                      <a:pt x="4821" y="2112"/>
                      <a:pt x="5743" y="1565"/>
                      <a:pt x="6484" y="1565"/>
                    </a:cubicBezTo>
                    <a:cubicBezTo>
                      <a:pt x="7136" y="1565"/>
                      <a:pt x="7648" y="1989"/>
                      <a:pt x="8158" y="2326"/>
                    </a:cubicBezTo>
                    <a:cubicBezTo>
                      <a:pt x="9059" y="2927"/>
                      <a:pt x="13452" y="7397"/>
                      <a:pt x="14954" y="8933"/>
                    </a:cubicBezTo>
                    <a:cubicBezTo>
                      <a:pt x="14989" y="8905"/>
                      <a:pt x="15017" y="8877"/>
                      <a:pt x="15052" y="8850"/>
                    </a:cubicBezTo>
                    <a:cubicBezTo>
                      <a:pt x="15534" y="8403"/>
                      <a:pt x="16134" y="8207"/>
                      <a:pt x="16498" y="8109"/>
                    </a:cubicBezTo>
                    <a:cubicBezTo>
                      <a:pt x="15820" y="7516"/>
                      <a:pt x="14605" y="6419"/>
                      <a:pt x="13725" y="5483"/>
                    </a:cubicBezTo>
                    <a:cubicBezTo>
                      <a:pt x="12838" y="4547"/>
                      <a:pt x="11050" y="1775"/>
                      <a:pt x="9318" y="196"/>
                    </a:cubicBezTo>
                    <a:cubicBezTo>
                      <a:pt x="9318" y="196"/>
                      <a:pt x="8141" y="948"/>
                      <a:pt x="7024" y="948"/>
                    </a:cubicBezTo>
                    <a:cubicBezTo>
                      <a:pt x="6405" y="948"/>
                      <a:pt x="5806" y="718"/>
                      <a:pt x="54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2"/>
              <p:cNvSpPr/>
              <p:nvPr/>
            </p:nvSpPr>
            <p:spPr>
              <a:xfrm>
                <a:off x="1251000" y="2420725"/>
                <a:ext cx="379250" cy="207450"/>
              </a:xfrm>
              <a:custGeom>
                <a:rect b="b" l="l" r="r" t="t"/>
                <a:pathLst>
                  <a:path extrusionOk="0" h="8298" w="15170">
                    <a:moveTo>
                      <a:pt x="6913" y="0"/>
                    </a:moveTo>
                    <a:cubicBezTo>
                      <a:pt x="4875" y="0"/>
                      <a:pt x="2989" y="4589"/>
                      <a:pt x="2270" y="5915"/>
                    </a:cubicBezTo>
                    <a:cubicBezTo>
                      <a:pt x="1982" y="6442"/>
                      <a:pt x="1617" y="6606"/>
                      <a:pt x="1274" y="6606"/>
                    </a:cubicBezTo>
                    <a:cubicBezTo>
                      <a:pt x="894" y="6606"/>
                      <a:pt x="540" y="6404"/>
                      <a:pt x="349" y="6271"/>
                    </a:cubicBezTo>
                    <a:cubicBezTo>
                      <a:pt x="217" y="6495"/>
                      <a:pt x="98" y="6698"/>
                      <a:pt x="0" y="6851"/>
                    </a:cubicBezTo>
                    <a:cubicBezTo>
                      <a:pt x="465" y="7385"/>
                      <a:pt x="1422" y="8298"/>
                      <a:pt x="2524" y="8298"/>
                    </a:cubicBezTo>
                    <a:cubicBezTo>
                      <a:pt x="2647" y="8298"/>
                      <a:pt x="2772" y="8287"/>
                      <a:pt x="2899" y="8262"/>
                    </a:cubicBezTo>
                    <a:cubicBezTo>
                      <a:pt x="4624" y="7934"/>
                      <a:pt x="7564" y="1781"/>
                      <a:pt x="7564" y="1781"/>
                    </a:cubicBezTo>
                    <a:cubicBezTo>
                      <a:pt x="7564" y="1781"/>
                      <a:pt x="13033" y="6991"/>
                      <a:pt x="13682" y="7410"/>
                    </a:cubicBezTo>
                    <a:cubicBezTo>
                      <a:pt x="13927" y="7571"/>
                      <a:pt x="14108" y="7738"/>
                      <a:pt x="14234" y="7885"/>
                    </a:cubicBezTo>
                    <a:cubicBezTo>
                      <a:pt x="14436" y="7696"/>
                      <a:pt x="14786" y="7382"/>
                      <a:pt x="15170" y="7033"/>
                    </a:cubicBezTo>
                    <a:cubicBezTo>
                      <a:pt x="13563" y="5357"/>
                      <a:pt x="8807" y="475"/>
                      <a:pt x="7271" y="49"/>
                    </a:cubicBezTo>
                    <a:cubicBezTo>
                      <a:pt x="7151" y="16"/>
                      <a:pt x="7032" y="0"/>
                      <a:pt x="69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2"/>
              <p:cNvSpPr/>
              <p:nvPr/>
            </p:nvSpPr>
            <p:spPr>
              <a:xfrm>
                <a:off x="1460175" y="2371300"/>
                <a:ext cx="36500" cy="15900"/>
              </a:xfrm>
              <a:custGeom>
                <a:rect b="b" l="l" r="r" t="t"/>
                <a:pathLst>
                  <a:path extrusionOk="0" h="636" w="1460">
                    <a:moveTo>
                      <a:pt x="1460" y="0"/>
                    </a:moveTo>
                    <a:lnTo>
                      <a:pt x="1460" y="0"/>
                    </a:lnTo>
                    <a:cubicBezTo>
                      <a:pt x="1460" y="0"/>
                      <a:pt x="1393" y="44"/>
                      <a:pt x="1275" y="110"/>
                    </a:cubicBezTo>
                    <a:lnTo>
                      <a:pt x="1275" y="110"/>
                    </a:lnTo>
                    <a:cubicBezTo>
                      <a:pt x="1385" y="49"/>
                      <a:pt x="1451" y="7"/>
                      <a:pt x="1460" y="0"/>
                    </a:cubicBezTo>
                    <a:close/>
                    <a:moveTo>
                      <a:pt x="1275" y="110"/>
                    </a:moveTo>
                    <a:lnTo>
                      <a:pt x="1275" y="110"/>
                    </a:lnTo>
                    <a:cubicBezTo>
                      <a:pt x="1024" y="250"/>
                      <a:pt x="544" y="490"/>
                      <a:pt x="0" y="636"/>
                    </a:cubicBezTo>
                    <a:cubicBezTo>
                      <a:pt x="547" y="493"/>
                      <a:pt x="1025" y="250"/>
                      <a:pt x="1275" y="110"/>
                    </a:cubicBezTo>
                    <a:close/>
                  </a:path>
                </a:pathLst>
              </a:custGeom>
              <a:solidFill>
                <a:srgbClr val="3C6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2"/>
              <p:cNvSpPr/>
              <p:nvPr/>
            </p:nvSpPr>
            <p:spPr>
              <a:xfrm>
                <a:off x="1399575" y="2343175"/>
                <a:ext cx="97100" cy="47000"/>
              </a:xfrm>
              <a:custGeom>
                <a:rect b="b" l="l" r="r" t="t"/>
                <a:pathLst>
                  <a:path extrusionOk="0" h="1880" w="3884">
                    <a:moveTo>
                      <a:pt x="1768" y="1"/>
                    </a:moveTo>
                    <a:cubicBezTo>
                      <a:pt x="1726" y="1"/>
                      <a:pt x="1691" y="1"/>
                      <a:pt x="1649" y="8"/>
                    </a:cubicBezTo>
                    <a:cubicBezTo>
                      <a:pt x="1621" y="8"/>
                      <a:pt x="1586" y="15"/>
                      <a:pt x="1551" y="22"/>
                    </a:cubicBezTo>
                    <a:cubicBezTo>
                      <a:pt x="1537" y="22"/>
                      <a:pt x="1530" y="29"/>
                      <a:pt x="1516" y="29"/>
                    </a:cubicBezTo>
                    <a:cubicBezTo>
                      <a:pt x="1495" y="36"/>
                      <a:pt x="1474" y="36"/>
                      <a:pt x="1453" y="43"/>
                    </a:cubicBezTo>
                    <a:cubicBezTo>
                      <a:pt x="1439" y="43"/>
                      <a:pt x="1425" y="50"/>
                      <a:pt x="1411" y="57"/>
                    </a:cubicBezTo>
                    <a:cubicBezTo>
                      <a:pt x="1390" y="57"/>
                      <a:pt x="1370" y="64"/>
                      <a:pt x="1349" y="71"/>
                    </a:cubicBezTo>
                    <a:cubicBezTo>
                      <a:pt x="1335" y="78"/>
                      <a:pt x="1321" y="78"/>
                      <a:pt x="1307" y="85"/>
                    </a:cubicBezTo>
                    <a:cubicBezTo>
                      <a:pt x="1286" y="92"/>
                      <a:pt x="1265" y="99"/>
                      <a:pt x="1251" y="106"/>
                    </a:cubicBezTo>
                    <a:cubicBezTo>
                      <a:pt x="1230" y="113"/>
                      <a:pt x="1216" y="120"/>
                      <a:pt x="1202" y="127"/>
                    </a:cubicBezTo>
                    <a:cubicBezTo>
                      <a:pt x="1181" y="134"/>
                      <a:pt x="1160" y="140"/>
                      <a:pt x="1146" y="147"/>
                    </a:cubicBezTo>
                    <a:cubicBezTo>
                      <a:pt x="1125" y="154"/>
                      <a:pt x="1111" y="161"/>
                      <a:pt x="1090" y="168"/>
                    </a:cubicBezTo>
                    <a:cubicBezTo>
                      <a:pt x="1076" y="175"/>
                      <a:pt x="1055" y="182"/>
                      <a:pt x="1041" y="196"/>
                    </a:cubicBezTo>
                    <a:cubicBezTo>
                      <a:pt x="1020" y="203"/>
                      <a:pt x="1006" y="210"/>
                      <a:pt x="985" y="224"/>
                    </a:cubicBezTo>
                    <a:cubicBezTo>
                      <a:pt x="971" y="231"/>
                      <a:pt x="950" y="238"/>
                      <a:pt x="937" y="245"/>
                    </a:cubicBezTo>
                    <a:cubicBezTo>
                      <a:pt x="916" y="259"/>
                      <a:pt x="895" y="266"/>
                      <a:pt x="881" y="280"/>
                    </a:cubicBezTo>
                    <a:cubicBezTo>
                      <a:pt x="860" y="287"/>
                      <a:pt x="846" y="294"/>
                      <a:pt x="825" y="308"/>
                    </a:cubicBezTo>
                    <a:cubicBezTo>
                      <a:pt x="811" y="322"/>
                      <a:pt x="790" y="329"/>
                      <a:pt x="769" y="343"/>
                    </a:cubicBezTo>
                    <a:cubicBezTo>
                      <a:pt x="755" y="350"/>
                      <a:pt x="734" y="364"/>
                      <a:pt x="720" y="371"/>
                    </a:cubicBezTo>
                    <a:cubicBezTo>
                      <a:pt x="699" y="385"/>
                      <a:pt x="678" y="399"/>
                      <a:pt x="664" y="413"/>
                    </a:cubicBezTo>
                    <a:cubicBezTo>
                      <a:pt x="643" y="420"/>
                      <a:pt x="629" y="434"/>
                      <a:pt x="615" y="441"/>
                    </a:cubicBezTo>
                    <a:cubicBezTo>
                      <a:pt x="594" y="455"/>
                      <a:pt x="573" y="469"/>
                      <a:pt x="552" y="483"/>
                    </a:cubicBezTo>
                    <a:cubicBezTo>
                      <a:pt x="538" y="497"/>
                      <a:pt x="517" y="504"/>
                      <a:pt x="504" y="518"/>
                    </a:cubicBezTo>
                    <a:cubicBezTo>
                      <a:pt x="483" y="532"/>
                      <a:pt x="462" y="546"/>
                      <a:pt x="441" y="567"/>
                    </a:cubicBezTo>
                    <a:cubicBezTo>
                      <a:pt x="427" y="574"/>
                      <a:pt x="413" y="587"/>
                      <a:pt x="399" y="594"/>
                    </a:cubicBezTo>
                    <a:cubicBezTo>
                      <a:pt x="378" y="615"/>
                      <a:pt x="350" y="629"/>
                      <a:pt x="329" y="650"/>
                    </a:cubicBezTo>
                    <a:cubicBezTo>
                      <a:pt x="315" y="657"/>
                      <a:pt x="301" y="671"/>
                      <a:pt x="294" y="678"/>
                    </a:cubicBezTo>
                    <a:cubicBezTo>
                      <a:pt x="266" y="699"/>
                      <a:pt x="245" y="720"/>
                      <a:pt x="217" y="734"/>
                    </a:cubicBezTo>
                    <a:cubicBezTo>
                      <a:pt x="210" y="748"/>
                      <a:pt x="196" y="755"/>
                      <a:pt x="182" y="769"/>
                    </a:cubicBezTo>
                    <a:cubicBezTo>
                      <a:pt x="161" y="790"/>
                      <a:pt x="133" y="811"/>
                      <a:pt x="105" y="832"/>
                    </a:cubicBezTo>
                    <a:lnTo>
                      <a:pt x="84" y="853"/>
                    </a:lnTo>
                    <a:cubicBezTo>
                      <a:pt x="57" y="874"/>
                      <a:pt x="29" y="902"/>
                      <a:pt x="1" y="930"/>
                    </a:cubicBezTo>
                    <a:cubicBezTo>
                      <a:pt x="371" y="1642"/>
                      <a:pt x="971" y="1880"/>
                      <a:pt x="1593" y="1880"/>
                    </a:cubicBezTo>
                    <a:lnTo>
                      <a:pt x="1600" y="1880"/>
                    </a:lnTo>
                    <a:cubicBezTo>
                      <a:pt x="1872" y="1880"/>
                      <a:pt x="2159" y="1831"/>
                      <a:pt x="2424" y="1761"/>
                    </a:cubicBezTo>
                    <a:cubicBezTo>
                      <a:pt x="3227" y="1551"/>
                      <a:pt x="3884" y="1125"/>
                      <a:pt x="3884" y="1125"/>
                    </a:cubicBezTo>
                    <a:cubicBezTo>
                      <a:pt x="3842" y="1083"/>
                      <a:pt x="3793" y="1041"/>
                      <a:pt x="3744" y="1007"/>
                    </a:cubicBezTo>
                    <a:cubicBezTo>
                      <a:pt x="3737" y="993"/>
                      <a:pt x="3723" y="986"/>
                      <a:pt x="3716" y="972"/>
                    </a:cubicBezTo>
                    <a:cubicBezTo>
                      <a:pt x="3681" y="944"/>
                      <a:pt x="3646" y="916"/>
                      <a:pt x="3611" y="888"/>
                    </a:cubicBezTo>
                    <a:cubicBezTo>
                      <a:pt x="3597" y="874"/>
                      <a:pt x="3584" y="867"/>
                      <a:pt x="3570" y="853"/>
                    </a:cubicBezTo>
                    <a:cubicBezTo>
                      <a:pt x="3535" y="825"/>
                      <a:pt x="3500" y="797"/>
                      <a:pt x="3472" y="769"/>
                    </a:cubicBezTo>
                    <a:cubicBezTo>
                      <a:pt x="3458" y="762"/>
                      <a:pt x="3444" y="755"/>
                      <a:pt x="3430" y="741"/>
                    </a:cubicBezTo>
                    <a:cubicBezTo>
                      <a:pt x="3388" y="706"/>
                      <a:pt x="3346" y="671"/>
                      <a:pt x="3297" y="643"/>
                    </a:cubicBezTo>
                    <a:lnTo>
                      <a:pt x="3297" y="636"/>
                    </a:lnTo>
                    <a:cubicBezTo>
                      <a:pt x="3255" y="608"/>
                      <a:pt x="3206" y="574"/>
                      <a:pt x="3164" y="546"/>
                    </a:cubicBezTo>
                    <a:cubicBezTo>
                      <a:pt x="3151" y="532"/>
                      <a:pt x="3137" y="525"/>
                      <a:pt x="3130" y="518"/>
                    </a:cubicBezTo>
                    <a:cubicBezTo>
                      <a:pt x="3095" y="497"/>
                      <a:pt x="3060" y="476"/>
                      <a:pt x="3032" y="455"/>
                    </a:cubicBezTo>
                    <a:cubicBezTo>
                      <a:pt x="3018" y="448"/>
                      <a:pt x="3004" y="434"/>
                      <a:pt x="2990" y="427"/>
                    </a:cubicBezTo>
                    <a:cubicBezTo>
                      <a:pt x="2955" y="406"/>
                      <a:pt x="2927" y="385"/>
                      <a:pt x="2892" y="371"/>
                    </a:cubicBezTo>
                    <a:cubicBezTo>
                      <a:pt x="2878" y="364"/>
                      <a:pt x="2864" y="350"/>
                      <a:pt x="2857" y="343"/>
                    </a:cubicBezTo>
                    <a:cubicBezTo>
                      <a:pt x="2808" y="322"/>
                      <a:pt x="2766" y="294"/>
                      <a:pt x="2724" y="273"/>
                    </a:cubicBezTo>
                    <a:cubicBezTo>
                      <a:pt x="2683" y="252"/>
                      <a:pt x="2641" y="231"/>
                      <a:pt x="2592" y="210"/>
                    </a:cubicBezTo>
                    <a:cubicBezTo>
                      <a:pt x="2585" y="203"/>
                      <a:pt x="2571" y="196"/>
                      <a:pt x="2557" y="189"/>
                    </a:cubicBezTo>
                    <a:cubicBezTo>
                      <a:pt x="2529" y="175"/>
                      <a:pt x="2494" y="161"/>
                      <a:pt x="2466" y="154"/>
                    </a:cubicBezTo>
                    <a:cubicBezTo>
                      <a:pt x="2452" y="147"/>
                      <a:pt x="2438" y="140"/>
                      <a:pt x="2424" y="134"/>
                    </a:cubicBezTo>
                    <a:cubicBezTo>
                      <a:pt x="2396" y="127"/>
                      <a:pt x="2361" y="113"/>
                      <a:pt x="2333" y="106"/>
                    </a:cubicBezTo>
                    <a:cubicBezTo>
                      <a:pt x="2319" y="99"/>
                      <a:pt x="2305" y="92"/>
                      <a:pt x="2298" y="92"/>
                    </a:cubicBezTo>
                    <a:cubicBezTo>
                      <a:pt x="2257" y="78"/>
                      <a:pt x="2215" y="64"/>
                      <a:pt x="2173" y="57"/>
                    </a:cubicBezTo>
                    <a:cubicBezTo>
                      <a:pt x="2131" y="43"/>
                      <a:pt x="2089" y="36"/>
                      <a:pt x="2047" y="29"/>
                    </a:cubicBezTo>
                    <a:cubicBezTo>
                      <a:pt x="2040" y="22"/>
                      <a:pt x="2026" y="22"/>
                      <a:pt x="2012" y="22"/>
                    </a:cubicBezTo>
                    <a:cubicBezTo>
                      <a:pt x="1984" y="15"/>
                      <a:pt x="1956" y="15"/>
                      <a:pt x="1928" y="8"/>
                    </a:cubicBezTo>
                    <a:lnTo>
                      <a:pt x="1886" y="8"/>
                    </a:lnTo>
                    <a:cubicBezTo>
                      <a:pt x="1858" y="1"/>
                      <a:pt x="1830" y="1"/>
                      <a:pt x="18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2"/>
              <p:cNvSpPr/>
              <p:nvPr/>
            </p:nvSpPr>
            <p:spPr>
              <a:xfrm>
                <a:off x="1399575" y="2366400"/>
                <a:ext cx="97100" cy="23775"/>
              </a:xfrm>
              <a:custGeom>
                <a:rect b="b" l="l" r="r" t="t"/>
                <a:pathLst>
                  <a:path extrusionOk="0" h="951" w="3884">
                    <a:moveTo>
                      <a:pt x="1593" y="951"/>
                    </a:moveTo>
                    <a:lnTo>
                      <a:pt x="1593" y="951"/>
                    </a:lnTo>
                    <a:lnTo>
                      <a:pt x="1593" y="951"/>
                    </a:lnTo>
                    <a:lnTo>
                      <a:pt x="1600" y="951"/>
                    </a:lnTo>
                    <a:lnTo>
                      <a:pt x="1600" y="951"/>
                    </a:lnTo>
                    <a:lnTo>
                      <a:pt x="1593" y="951"/>
                    </a:lnTo>
                    <a:close/>
                    <a:moveTo>
                      <a:pt x="1593" y="951"/>
                    </a:moveTo>
                    <a:cubicBezTo>
                      <a:pt x="971" y="951"/>
                      <a:pt x="371" y="713"/>
                      <a:pt x="1" y="1"/>
                    </a:cubicBezTo>
                    <a:lnTo>
                      <a:pt x="1" y="1"/>
                    </a:lnTo>
                    <a:cubicBezTo>
                      <a:pt x="371" y="713"/>
                      <a:pt x="971" y="951"/>
                      <a:pt x="1593" y="951"/>
                    </a:cubicBezTo>
                    <a:lnTo>
                      <a:pt x="1593" y="951"/>
                    </a:lnTo>
                    <a:close/>
                    <a:moveTo>
                      <a:pt x="3884" y="196"/>
                    </a:moveTo>
                    <a:cubicBezTo>
                      <a:pt x="3884" y="196"/>
                      <a:pt x="3884" y="196"/>
                      <a:pt x="3884" y="196"/>
                    </a:cubicBezTo>
                    <a:lnTo>
                      <a:pt x="3884" y="196"/>
                    </a:lnTo>
                    <a:cubicBezTo>
                      <a:pt x="3884" y="196"/>
                      <a:pt x="3884" y="196"/>
                      <a:pt x="3884" y="196"/>
                    </a:cubicBezTo>
                    <a:close/>
                  </a:path>
                </a:pathLst>
              </a:custGeom>
              <a:solidFill>
                <a:srgbClr val="4D7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2"/>
              <p:cNvSpPr/>
              <p:nvPr/>
            </p:nvSpPr>
            <p:spPr>
              <a:xfrm>
                <a:off x="1259725" y="2405525"/>
                <a:ext cx="377875" cy="191025"/>
              </a:xfrm>
              <a:custGeom>
                <a:rect b="b" l="l" r="r" t="t"/>
                <a:pathLst>
                  <a:path extrusionOk="0" h="7641" w="15115">
                    <a:moveTo>
                      <a:pt x="6644" y="0"/>
                    </a:moveTo>
                    <a:cubicBezTo>
                      <a:pt x="5903" y="0"/>
                      <a:pt x="4981" y="547"/>
                      <a:pt x="3674" y="2389"/>
                    </a:cubicBezTo>
                    <a:cubicBezTo>
                      <a:pt x="1602" y="5316"/>
                      <a:pt x="1660" y="6728"/>
                      <a:pt x="767" y="6728"/>
                    </a:cubicBezTo>
                    <a:cubicBezTo>
                      <a:pt x="603" y="6728"/>
                      <a:pt x="408" y="6680"/>
                      <a:pt x="161" y="6586"/>
                    </a:cubicBezTo>
                    <a:cubicBezTo>
                      <a:pt x="105" y="6691"/>
                      <a:pt x="49" y="6782"/>
                      <a:pt x="0" y="6879"/>
                    </a:cubicBezTo>
                    <a:cubicBezTo>
                      <a:pt x="191" y="7012"/>
                      <a:pt x="545" y="7214"/>
                      <a:pt x="925" y="7214"/>
                    </a:cubicBezTo>
                    <a:cubicBezTo>
                      <a:pt x="1268" y="7214"/>
                      <a:pt x="1633" y="7050"/>
                      <a:pt x="1921" y="6523"/>
                    </a:cubicBezTo>
                    <a:cubicBezTo>
                      <a:pt x="2640" y="5197"/>
                      <a:pt x="4526" y="608"/>
                      <a:pt x="6564" y="608"/>
                    </a:cubicBezTo>
                    <a:cubicBezTo>
                      <a:pt x="6683" y="608"/>
                      <a:pt x="6802" y="624"/>
                      <a:pt x="6922" y="657"/>
                    </a:cubicBezTo>
                    <a:cubicBezTo>
                      <a:pt x="8458" y="1083"/>
                      <a:pt x="13214" y="5965"/>
                      <a:pt x="14821" y="7641"/>
                    </a:cubicBezTo>
                    <a:cubicBezTo>
                      <a:pt x="14919" y="7550"/>
                      <a:pt x="15016" y="7459"/>
                      <a:pt x="15114" y="7368"/>
                    </a:cubicBezTo>
                    <a:cubicBezTo>
                      <a:pt x="13612" y="5832"/>
                      <a:pt x="9219" y="1362"/>
                      <a:pt x="8318" y="761"/>
                    </a:cubicBezTo>
                    <a:cubicBezTo>
                      <a:pt x="7808" y="424"/>
                      <a:pt x="7296" y="0"/>
                      <a:pt x="66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2"/>
              <p:cNvSpPr/>
              <p:nvPr/>
            </p:nvSpPr>
            <p:spPr>
              <a:xfrm>
                <a:off x="1449700" y="2591075"/>
                <a:ext cx="119625" cy="90875"/>
              </a:xfrm>
              <a:custGeom>
                <a:rect b="b" l="l" r="r" t="t"/>
                <a:pathLst>
                  <a:path extrusionOk="0" h="3635" w="4785">
                    <a:moveTo>
                      <a:pt x="1843" y="1"/>
                    </a:moveTo>
                    <a:cubicBezTo>
                      <a:pt x="1129" y="1"/>
                      <a:pt x="685" y="484"/>
                      <a:pt x="685" y="484"/>
                    </a:cubicBezTo>
                    <a:cubicBezTo>
                      <a:pt x="685" y="484"/>
                      <a:pt x="0" y="2244"/>
                      <a:pt x="545" y="2349"/>
                    </a:cubicBezTo>
                    <a:cubicBezTo>
                      <a:pt x="1090" y="2461"/>
                      <a:pt x="1655" y="3075"/>
                      <a:pt x="1942" y="3306"/>
                    </a:cubicBezTo>
                    <a:cubicBezTo>
                      <a:pt x="2221" y="3529"/>
                      <a:pt x="3255" y="3592"/>
                      <a:pt x="3939" y="3627"/>
                    </a:cubicBezTo>
                    <a:cubicBezTo>
                      <a:pt x="4025" y="3631"/>
                      <a:pt x="4103" y="3634"/>
                      <a:pt x="4172" y="3634"/>
                    </a:cubicBezTo>
                    <a:cubicBezTo>
                      <a:pt x="4647" y="3634"/>
                      <a:pt x="4745" y="3510"/>
                      <a:pt x="4763" y="2998"/>
                    </a:cubicBezTo>
                    <a:cubicBezTo>
                      <a:pt x="4784" y="2419"/>
                      <a:pt x="3855" y="2021"/>
                      <a:pt x="3625" y="1483"/>
                    </a:cubicBezTo>
                    <a:cubicBezTo>
                      <a:pt x="3401" y="952"/>
                      <a:pt x="3206" y="575"/>
                      <a:pt x="3206" y="575"/>
                    </a:cubicBezTo>
                    <a:cubicBezTo>
                      <a:pt x="2692" y="142"/>
                      <a:pt x="2228" y="1"/>
                      <a:pt x="18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2"/>
              <p:cNvSpPr/>
              <p:nvPr/>
            </p:nvSpPr>
            <p:spPr>
              <a:xfrm>
                <a:off x="1615575" y="2625525"/>
                <a:ext cx="199050" cy="41675"/>
              </a:xfrm>
              <a:custGeom>
                <a:rect b="b" l="l" r="r" t="t"/>
                <a:pathLst>
                  <a:path extrusionOk="0" h="1667" w="7962">
                    <a:moveTo>
                      <a:pt x="7794" y="0"/>
                    </a:moveTo>
                    <a:cubicBezTo>
                      <a:pt x="7655" y="286"/>
                      <a:pt x="7375" y="761"/>
                      <a:pt x="6551" y="824"/>
                    </a:cubicBezTo>
                    <a:cubicBezTo>
                      <a:pt x="5531" y="898"/>
                      <a:pt x="3974" y="1093"/>
                      <a:pt x="3000" y="1093"/>
                    </a:cubicBezTo>
                    <a:cubicBezTo>
                      <a:pt x="2874" y="1093"/>
                      <a:pt x="2758" y="1090"/>
                      <a:pt x="2654" y="1083"/>
                    </a:cubicBezTo>
                    <a:cubicBezTo>
                      <a:pt x="2010" y="1031"/>
                      <a:pt x="1459" y="230"/>
                      <a:pt x="771" y="230"/>
                    </a:cubicBezTo>
                    <a:cubicBezTo>
                      <a:pt x="533" y="230"/>
                      <a:pt x="280" y="325"/>
                      <a:pt x="0" y="580"/>
                    </a:cubicBezTo>
                    <a:cubicBezTo>
                      <a:pt x="0" y="950"/>
                      <a:pt x="70" y="1404"/>
                      <a:pt x="426" y="1530"/>
                    </a:cubicBezTo>
                    <a:cubicBezTo>
                      <a:pt x="729" y="1640"/>
                      <a:pt x="1244" y="1667"/>
                      <a:pt x="1832" y="1667"/>
                    </a:cubicBezTo>
                    <a:cubicBezTo>
                      <a:pt x="2412" y="1667"/>
                      <a:pt x="3063" y="1640"/>
                      <a:pt x="3654" y="1640"/>
                    </a:cubicBezTo>
                    <a:cubicBezTo>
                      <a:pt x="3719" y="1640"/>
                      <a:pt x="3784" y="1641"/>
                      <a:pt x="3848" y="1641"/>
                    </a:cubicBezTo>
                    <a:cubicBezTo>
                      <a:pt x="4012" y="1643"/>
                      <a:pt x="4198" y="1646"/>
                      <a:pt x="4399" y="1646"/>
                    </a:cubicBezTo>
                    <a:cubicBezTo>
                      <a:pt x="5695" y="1646"/>
                      <a:pt x="7588" y="1547"/>
                      <a:pt x="7878" y="573"/>
                    </a:cubicBezTo>
                    <a:cubicBezTo>
                      <a:pt x="7962" y="314"/>
                      <a:pt x="7920" y="133"/>
                      <a:pt x="7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2"/>
              <p:cNvSpPr/>
              <p:nvPr/>
            </p:nvSpPr>
            <p:spPr>
              <a:xfrm>
                <a:off x="1455625" y="2620800"/>
                <a:ext cx="113175" cy="61150"/>
              </a:xfrm>
              <a:custGeom>
                <a:rect b="b" l="l" r="r" t="t"/>
                <a:pathLst>
                  <a:path extrusionOk="0" h="2446" w="4527">
                    <a:moveTo>
                      <a:pt x="217" y="1"/>
                    </a:moveTo>
                    <a:cubicBezTo>
                      <a:pt x="84" y="503"/>
                      <a:pt x="1" y="1104"/>
                      <a:pt x="308" y="1160"/>
                    </a:cubicBezTo>
                    <a:cubicBezTo>
                      <a:pt x="853" y="1272"/>
                      <a:pt x="1418" y="1886"/>
                      <a:pt x="1705" y="2117"/>
                    </a:cubicBezTo>
                    <a:cubicBezTo>
                      <a:pt x="1984" y="2340"/>
                      <a:pt x="3018" y="2403"/>
                      <a:pt x="3702" y="2438"/>
                    </a:cubicBezTo>
                    <a:cubicBezTo>
                      <a:pt x="3788" y="2442"/>
                      <a:pt x="3866" y="2445"/>
                      <a:pt x="3935" y="2445"/>
                    </a:cubicBezTo>
                    <a:cubicBezTo>
                      <a:pt x="4410" y="2445"/>
                      <a:pt x="4508" y="2321"/>
                      <a:pt x="4526" y="1809"/>
                    </a:cubicBezTo>
                    <a:cubicBezTo>
                      <a:pt x="4526" y="1795"/>
                      <a:pt x="4519" y="1781"/>
                      <a:pt x="4519" y="1768"/>
                    </a:cubicBezTo>
                    <a:cubicBezTo>
                      <a:pt x="4299" y="1795"/>
                      <a:pt x="3997" y="1814"/>
                      <a:pt x="3676" y="1814"/>
                    </a:cubicBezTo>
                    <a:cubicBezTo>
                      <a:pt x="3276" y="1814"/>
                      <a:pt x="2848" y="1785"/>
                      <a:pt x="2515" y="1712"/>
                    </a:cubicBezTo>
                    <a:cubicBezTo>
                      <a:pt x="1754" y="1537"/>
                      <a:pt x="1258" y="860"/>
                      <a:pt x="769" y="818"/>
                    </a:cubicBezTo>
                    <a:cubicBezTo>
                      <a:pt x="315" y="783"/>
                      <a:pt x="985" y="140"/>
                      <a:pt x="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2"/>
              <p:cNvSpPr/>
              <p:nvPr/>
            </p:nvSpPr>
            <p:spPr>
              <a:xfrm>
                <a:off x="1736400" y="2619575"/>
                <a:ext cx="6125" cy="5975"/>
              </a:xfrm>
              <a:custGeom>
                <a:rect b="b" l="l" r="r" t="t"/>
                <a:pathLst>
                  <a:path extrusionOk="0" h="239" w="245">
                    <a:moveTo>
                      <a:pt x="126" y="1"/>
                    </a:moveTo>
                    <a:cubicBezTo>
                      <a:pt x="56" y="1"/>
                      <a:pt x="0" y="50"/>
                      <a:pt x="0" y="119"/>
                    </a:cubicBezTo>
                    <a:cubicBezTo>
                      <a:pt x="0" y="189"/>
                      <a:pt x="56" y="238"/>
                      <a:pt x="126" y="238"/>
                    </a:cubicBezTo>
                    <a:cubicBezTo>
                      <a:pt x="189" y="238"/>
                      <a:pt x="245" y="189"/>
                      <a:pt x="245" y="119"/>
                    </a:cubicBezTo>
                    <a:cubicBezTo>
                      <a:pt x="245" y="50"/>
                      <a:pt x="189" y="1"/>
                      <a:pt x="126" y="1"/>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2"/>
              <p:cNvSpPr/>
              <p:nvPr/>
            </p:nvSpPr>
            <p:spPr>
              <a:xfrm>
                <a:off x="1719100" y="2612325"/>
                <a:ext cx="7025" cy="5975"/>
              </a:xfrm>
              <a:custGeom>
                <a:rect b="b" l="l" r="r" t="t"/>
                <a:pathLst>
                  <a:path extrusionOk="0" h="239" w="281">
                    <a:moveTo>
                      <a:pt x="138" y="0"/>
                    </a:moveTo>
                    <a:cubicBezTo>
                      <a:pt x="92" y="0"/>
                      <a:pt x="49" y="26"/>
                      <a:pt x="29" y="67"/>
                    </a:cubicBezTo>
                    <a:cubicBezTo>
                      <a:pt x="1" y="130"/>
                      <a:pt x="29" y="200"/>
                      <a:pt x="91" y="228"/>
                    </a:cubicBezTo>
                    <a:cubicBezTo>
                      <a:pt x="108" y="235"/>
                      <a:pt x="125" y="239"/>
                      <a:pt x="142" y="239"/>
                    </a:cubicBezTo>
                    <a:cubicBezTo>
                      <a:pt x="188" y="239"/>
                      <a:pt x="232" y="211"/>
                      <a:pt x="252" y="165"/>
                    </a:cubicBezTo>
                    <a:cubicBezTo>
                      <a:pt x="280" y="109"/>
                      <a:pt x="252" y="39"/>
                      <a:pt x="189" y="11"/>
                    </a:cubicBezTo>
                    <a:cubicBezTo>
                      <a:pt x="172" y="4"/>
                      <a:pt x="155" y="0"/>
                      <a:pt x="138" y="0"/>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2"/>
              <p:cNvSpPr/>
              <p:nvPr/>
            </p:nvSpPr>
            <p:spPr>
              <a:xfrm>
                <a:off x="1499975" y="2616350"/>
                <a:ext cx="6825" cy="6150"/>
              </a:xfrm>
              <a:custGeom>
                <a:rect b="b" l="l" r="r" t="t"/>
                <a:pathLst>
                  <a:path extrusionOk="0" h="246" w="273">
                    <a:moveTo>
                      <a:pt x="139" y="0"/>
                    </a:moveTo>
                    <a:cubicBezTo>
                      <a:pt x="92" y="0"/>
                      <a:pt x="49" y="27"/>
                      <a:pt x="28" y="74"/>
                    </a:cubicBezTo>
                    <a:cubicBezTo>
                      <a:pt x="1" y="137"/>
                      <a:pt x="28" y="206"/>
                      <a:pt x="91" y="234"/>
                    </a:cubicBezTo>
                    <a:cubicBezTo>
                      <a:pt x="106" y="242"/>
                      <a:pt x="122" y="245"/>
                      <a:pt x="138" y="245"/>
                    </a:cubicBezTo>
                    <a:cubicBezTo>
                      <a:pt x="184" y="245"/>
                      <a:pt x="231" y="218"/>
                      <a:pt x="252" y="172"/>
                    </a:cubicBezTo>
                    <a:cubicBezTo>
                      <a:pt x="273" y="109"/>
                      <a:pt x="245" y="39"/>
                      <a:pt x="189" y="11"/>
                    </a:cubicBezTo>
                    <a:cubicBezTo>
                      <a:pt x="173" y="4"/>
                      <a:pt x="156" y="0"/>
                      <a:pt x="139" y="0"/>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2"/>
              <p:cNvSpPr/>
              <p:nvPr/>
            </p:nvSpPr>
            <p:spPr>
              <a:xfrm>
                <a:off x="1493350" y="2603075"/>
                <a:ext cx="6825" cy="5975"/>
              </a:xfrm>
              <a:custGeom>
                <a:rect b="b" l="l" r="r" t="t"/>
                <a:pathLst>
                  <a:path extrusionOk="0" h="239" w="273">
                    <a:moveTo>
                      <a:pt x="132" y="0"/>
                    </a:moveTo>
                    <a:cubicBezTo>
                      <a:pt x="85" y="0"/>
                      <a:pt x="42" y="28"/>
                      <a:pt x="21" y="74"/>
                    </a:cubicBezTo>
                    <a:cubicBezTo>
                      <a:pt x="0" y="130"/>
                      <a:pt x="21" y="207"/>
                      <a:pt x="84" y="228"/>
                    </a:cubicBezTo>
                    <a:cubicBezTo>
                      <a:pt x="101" y="235"/>
                      <a:pt x="118" y="239"/>
                      <a:pt x="135" y="239"/>
                    </a:cubicBezTo>
                    <a:cubicBezTo>
                      <a:pt x="181" y="239"/>
                      <a:pt x="224" y="213"/>
                      <a:pt x="245" y="172"/>
                    </a:cubicBezTo>
                    <a:cubicBezTo>
                      <a:pt x="273" y="109"/>
                      <a:pt x="245" y="39"/>
                      <a:pt x="182" y="11"/>
                    </a:cubicBezTo>
                    <a:cubicBezTo>
                      <a:pt x="165" y="4"/>
                      <a:pt x="148" y="0"/>
                      <a:pt x="132" y="0"/>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2"/>
              <p:cNvSpPr/>
              <p:nvPr/>
            </p:nvSpPr>
            <p:spPr>
              <a:xfrm>
                <a:off x="1509925" y="2629775"/>
                <a:ext cx="7000" cy="6175"/>
              </a:xfrm>
              <a:custGeom>
                <a:rect b="b" l="l" r="r" t="t"/>
                <a:pathLst>
                  <a:path extrusionOk="0" h="247" w="280">
                    <a:moveTo>
                      <a:pt x="139" y="1"/>
                    </a:moveTo>
                    <a:cubicBezTo>
                      <a:pt x="93" y="1"/>
                      <a:pt x="49" y="28"/>
                      <a:pt x="29" y="75"/>
                    </a:cubicBezTo>
                    <a:cubicBezTo>
                      <a:pt x="1" y="137"/>
                      <a:pt x="29" y="207"/>
                      <a:pt x="91" y="235"/>
                    </a:cubicBezTo>
                    <a:cubicBezTo>
                      <a:pt x="108" y="243"/>
                      <a:pt x="125" y="246"/>
                      <a:pt x="142" y="246"/>
                    </a:cubicBezTo>
                    <a:cubicBezTo>
                      <a:pt x="188" y="246"/>
                      <a:pt x="231" y="219"/>
                      <a:pt x="252" y="172"/>
                    </a:cubicBezTo>
                    <a:cubicBezTo>
                      <a:pt x="280" y="109"/>
                      <a:pt x="252" y="40"/>
                      <a:pt x="189" y="12"/>
                    </a:cubicBezTo>
                    <a:cubicBezTo>
                      <a:pt x="173" y="4"/>
                      <a:pt x="156" y="1"/>
                      <a:pt x="139" y="1"/>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2"/>
              <p:cNvSpPr/>
              <p:nvPr/>
            </p:nvSpPr>
            <p:spPr>
              <a:xfrm>
                <a:off x="1534200" y="2627900"/>
                <a:ext cx="4400" cy="5750"/>
              </a:xfrm>
              <a:custGeom>
                <a:rect b="b" l="l" r="r" t="t"/>
                <a:pathLst>
                  <a:path extrusionOk="0" h="230" w="176">
                    <a:moveTo>
                      <a:pt x="50" y="0"/>
                    </a:moveTo>
                    <a:cubicBezTo>
                      <a:pt x="45" y="0"/>
                      <a:pt x="40" y="1"/>
                      <a:pt x="35" y="3"/>
                    </a:cubicBezTo>
                    <a:cubicBezTo>
                      <a:pt x="7" y="17"/>
                      <a:pt x="0" y="80"/>
                      <a:pt x="28" y="143"/>
                    </a:cubicBezTo>
                    <a:cubicBezTo>
                      <a:pt x="52" y="196"/>
                      <a:pt x="91" y="229"/>
                      <a:pt x="120" y="229"/>
                    </a:cubicBezTo>
                    <a:cubicBezTo>
                      <a:pt x="124" y="229"/>
                      <a:pt x="129" y="228"/>
                      <a:pt x="133" y="226"/>
                    </a:cubicBezTo>
                    <a:cubicBezTo>
                      <a:pt x="168" y="212"/>
                      <a:pt x="175" y="150"/>
                      <a:pt x="147" y="87"/>
                    </a:cubicBezTo>
                    <a:cubicBezTo>
                      <a:pt x="123" y="38"/>
                      <a:pt x="83" y="0"/>
                      <a:pt x="50" y="0"/>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2"/>
              <p:cNvSpPr/>
              <p:nvPr/>
            </p:nvSpPr>
            <p:spPr>
              <a:xfrm>
                <a:off x="1528950" y="2616175"/>
                <a:ext cx="4400" cy="5775"/>
              </a:xfrm>
              <a:custGeom>
                <a:rect b="b" l="l" r="r" t="t"/>
                <a:pathLst>
                  <a:path extrusionOk="0" h="231" w="176">
                    <a:moveTo>
                      <a:pt x="59" y="1"/>
                    </a:moveTo>
                    <a:cubicBezTo>
                      <a:pt x="53" y="1"/>
                      <a:pt x="48" y="2"/>
                      <a:pt x="43" y="4"/>
                    </a:cubicBezTo>
                    <a:cubicBezTo>
                      <a:pt x="8" y="18"/>
                      <a:pt x="1" y="81"/>
                      <a:pt x="29" y="144"/>
                    </a:cubicBezTo>
                    <a:cubicBezTo>
                      <a:pt x="53" y="192"/>
                      <a:pt x="93" y="230"/>
                      <a:pt x="126" y="230"/>
                    </a:cubicBezTo>
                    <a:cubicBezTo>
                      <a:pt x="131" y="230"/>
                      <a:pt x="136" y="229"/>
                      <a:pt x="141" y="227"/>
                    </a:cubicBezTo>
                    <a:cubicBezTo>
                      <a:pt x="176" y="213"/>
                      <a:pt x="176" y="151"/>
                      <a:pt x="148" y="88"/>
                    </a:cubicBezTo>
                    <a:cubicBezTo>
                      <a:pt x="130" y="34"/>
                      <a:pt x="92" y="1"/>
                      <a:pt x="59" y="1"/>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2"/>
              <p:cNvSpPr/>
              <p:nvPr/>
            </p:nvSpPr>
            <p:spPr>
              <a:xfrm>
                <a:off x="1524775" y="2605950"/>
                <a:ext cx="4025" cy="6000"/>
              </a:xfrm>
              <a:custGeom>
                <a:rect b="b" l="l" r="r" t="t"/>
                <a:pathLst>
                  <a:path extrusionOk="0" h="240" w="161">
                    <a:moveTo>
                      <a:pt x="63" y="0"/>
                    </a:moveTo>
                    <a:cubicBezTo>
                      <a:pt x="61" y="0"/>
                      <a:pt x="58" y="0"/>
                      <a:pt x="56" y="1"/>
                    </a:cubicBezTo>
                    <a:cubicBezTo>
                      <a:pt x="21" y="8"/>
                      <a:pt x="0" y="71"/>
                      <a:pt x="14" y="134"/>
                    </a:cubicBezTo>
                    <a:cubicBezTo>
                      <a:pt x="27" y="198"/>
                      <a:pt x="64" y="239"/>
                      <a:pt x="97" y="239"/>
                    </a:cubicBezTo>
                    <a:cubicBezTo>
                      <a:pt x="100" y="239"/>
                      <a:pt x="103" y="239"/>
                      <a:pt x="105" y="238"/>
                    </a:cubicBezTo>
                    <a:cubicBezTo>
                      <a:pt x="140" y="231"/>
                      <a:pt x="161" y="175"/>
                      <a:pt x="147" y="106"/>
                    </a:cubicBezTo>
                    <a:cubicBezTo>
                      <a:pt x="134" y="47"/>
                      <a:pt x="96" y="0"/>
                      <a:pt x="63" y="0"/>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2"/>
              <p:cNvSpPr/>
              <p:nvPr/>
            </p:nvSpPr>
            <p:spPr>
              <a:xfrm>
                <a:off x="1686450" y="2596425"/>
                <a:ext cx="6850" cy="6175"/>
              </a:xfrm>
              <a:custGeom>
                <a:rect b="b" l="l" r="r" t="t"/>
                <a:pathLst>
                  <a:path extrusionOk="0" h="247" w="274">
                    <a:moveTo>
                      <a:pt x="135" y="1"/>
                    </a:moveTo>
                    <a:cubicBezTo>
                      <a:pt x="90" y="1"/>
                      <a:pt x="44" y="28"/>
                      <a:pt x="29" y="75"/>
                    </a:cubicBezTo>
                    <a:cubicBezTo>
                      <a:pt x="1" y="137"/>
                      <a:pt x="29" y="207"/>
                      <a:pt x="84" y="235"/>
                    </a:cubicBezTo>
                    <a:cubicBezTo>
                      <a:pt x="101" y="243"/>
                      <a:pt x="118" y="246"/>
                      <a:pt x="135" y="246"/>
                    </a:cubicBezTo>
                    <a:cubicBezTo>
                      <a:pt x="181" y="246"/>
                      <a:pt x="224" y="219"/>
                      <a:pt x="245" y="172"/>
                    </a:cubicBezTo>
                    <a:cubicBezTo>
                      <a:pt x="273" y="110"/>
                      <a:pt x="245" y="40"/>
                      <a:pt x="182" y="12"/>
                    </a:cubicBezTo>
                    <a:cubicBezTo>
                      <a:pt x="168" y="4"/>
                      <a:pt x="151" y="1"/>
                      <a:pt x="135" y="1"/>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2"/>
              <p:cNvSpPr/>
              <p:nvPr/>
            </p:nvSpPr>
            <p:spPr>
              <a:xfrm>
                <a:off x="1698325" y="2603075"/>
                <a:ext cx="7000" cy="6150"/>
              </a:xfrm>
              <a:custGeom>
                <a:rect b="b" l="l" r="r" t="t"/>
                <a:pathLst>
                  <a:path extrusionOk="0" h="246" w="280">
                    <a:moveTo>
                      <a:pt x="139" y="0"/>
                    </a:moveTo>
                    <a:cubicBezTo>
                      <a:pt x="92" y="0"/>
                      <a:pt x="49" y="28"/>
                      <a:pt x="28" y="74"/>
                    </a:cubicBezTo>
                    <a:cubicBezTo>
                      <a:pt x="1" y="137"/>
                      <a:pt x="28" y="207"/>
                      <a:pt x="91" y="235"/>
                    </a:cubicBezTo>
                    <a:cubicBezTo>
                      <a:pt x="108" y="242"/>
                      <a:pt x="125" y="245"/>
                      <a:pt x="141" y="245"/>
                    </a:cubicBezTo>
                    <a:cubicBezTo>
                      <a:pt x="188" y="245"/>
                      <a:pt x="231" y="218"/>
                      <a:pt x="252" y="172"/>
                    </a:cubicBezTo>
                    <a:cubicBezTo>
                      <a:pt x="280" y="109"/>
                      <a:pt x="252" y="39"/>
                      <a:pt x="189" y="11"/>
                    </a:cubicBezTo>
                    <a:cubicBezTo>
                      <a:pt x="173" y="4"/>
                      <a:pt x="156" y="0"/>
                      <a:pt x="139" y="0"/>
                    </a:cubicBezTo>
                    <a:close/>
                  </a:path>
                </a:pathLst>
              </a:custGeom>
              <a:solidFill>
                <a:srgbClr val="E55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2"/>
              <p:cNvSpPr/>
              <p:nvPr/>
            </p:nvSpPr>
            <p:spPr>
              <a:xfrm>
                <a:off x="1755950" y="2615225"/>
                <a:ext cx="54500" cy="41250"/>
              </a:xfrm>
              <a:custGeom>
                <a:rect b="b" l="l" r="r" t="t"/>
                <a:pathLst>
                  <a:path extrusionOk="0" h="1650" w="2180">
                    <a:moveTo>
                      <a:pt x="678" y="0"/>
                    </a:moveTo>
                    <a:cubicBezTo>
                      <a:pt x="678" y="0"/>
                      <a:pt x="0" y="796"/>
                      <a:pt x="217" y="1446"/>
                    </a:cubicBezTo>
                    <a:cubicBezTo>
                      <a:pt x="266" y="1593"/>
                      <a:pt x="383" y="1650"/>
                      <a:pt x="534" y="1650"/>
                    </a:cubicBezTo>
                    <a:cubicBezTo>
                      <a:pt x="1053" y="1650"/>
                      <a:pt x="1977" y="985"/>
                      <a:pt x="1977" y="985"/>
                    </a:cubicBezTo>
                    <a:lnTo>
                      <a:pt x="2179" y="412"/>
                    </a:lnTo>
                    <a:cubicBezTo>
                      <a:pt x="2179" y="412"/>
                      <a:pt x="1963" y="133"/>
                      <a:pt x="1411" y="91"/>
                    </a:cubicBezTo>
                    <a:cubicBezTo>
                      <a:pt x="866" y="42"/>
                      <a:pt x="678" y="0"/>
                      <a:pt x="6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2"/>
              <p:cNvSpPr/>
              <p:nvPr/>
            </p:nvSpPr>
            <p:spPr>
              <a:xfrm>
                <a:off x="1501200" y="2641125"/>
                <a:ext cx="70400" cy="31600"/>
              </a:xfrm>
              <a:custGeom>
                <a:rect b="b" l="l" r="r" t="t"/>
                <a:pathLst>
                  <a:path extrusionOk="0" h="1264" w="2816">
                    <a:moveTo>
                      <a:pt x="1538" y="0"/>
                    </a:moveTo>
                    <a:cubicBezTo>
                      <a:pt x="890" y="0"/>
                      <a:pt x="145" y="371"/>
                      <a:pt x="84" y="731"/>
                    </a:cubicBezTo>
                    <a:cubicBezTo>
                      <a:pt x="0" y="1220"/>
                      <a:pt x="1118" y="1248"/>
                      <a:pt x="1167" y="1262"/>
                    </a:cubicBezTo>
                    <a:cubicBezTo>
                      <a:pt x="1174" y="1263"/>
                      <a:pt x="1191" y="1263"/>
                      <a:pt x="1216" y="1263"/>
                    </a:cubicBezTo>
                    <a:cubicBezTo>
                      <a:pt x="1311" y="1263"/>
                      <a:pt x="1512" y="1257"/>
                      <a:pt x="1643" y="1257"/>
                    </a:cubicBezTo>
                    <a:cubicBezTo>
                      <a:pt x="1702" y="1257"/>
                      <a:pt x="1746" y="1258"/>
                      <a:pt x="1760" y="1262"/>
                    </a:cubicBezTo>
                    <a:cubicBezTo>
                      <a:pt x="1761" y="1262"/>
                      <a:pt x="1762" y="1262"/>
                      <a:pt x="1763" y="1262"/>
                    </a:cubicBezTo>
                    <a:cubicBezTo>
                      <a:pt x="1839" y="1262"/>
                      <a:pt x="2703" y="996"/>
                      <a:pt x="2703" y="996"/>
                    </a:cubicBezTo>
                    <a:cubicBezTo>
                      <a:pt x="2703" y="996"/>
                      <a:pt x="2815" y="640"/>
                      <a:pt x="2186" y="179"/>
                    </a:cubicBezTo>
                    <a:cubicBezTo>
                      <a:pt x="2012" y="53"/>
                      <a:pt x="1782" y="0"/>
                      <a:pt x="15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43"/>
          <p:cNvSpPr txBox="1"/>
          <p:nvPr>
            <p:ph type="ctrTitle"/>
          </p:nvPr>
        </p:nvSpPr>
        <p:spPr>
          <a:xfrm>
            <a:off x="812225" y="1325813"/>
            <a:ext cx="5249400" cy="21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¿Cómo </a:t>
            </a:r>
            <a:r>
              <a:rPr lang="en">
                <a:solidFill>
                  <a:schemeClr val="accent2"/>
                </a:solidFill>
              </a:rPr>
              <a:t>eres</a:t>
            </a:r>
            <a:endParaRPr>
              <a:solidFill>
                <a:schemeClr val="accent2"/>
              </a:solidFill>
            </a:endParaRPr>
          </a:p>
          <a:p>
            <a:pPr indent="0" lvl="0" marL="0" rtl="0" algn="l">
              <a:spcBef>
                <a:spcPts val="0"/>
              </a:spcBef>
              <a:spcAft>
                <a:spcPts val="0"/>
              </a:spcAft>
              <a:buNone/>
            </a:pPr>
            <a:r>
              <a:rPr lang="en" sz="5100">
                <a:solidFill>
                  <a:schemeClr val="accent5"/>
                </a:solidFill>
              </a:rPr>
              <a:t>tú?</a:t>
            </a:r>
            <a:endParaRPr sz="5100">
              <a:solidFill>
                <a:schemeClr val="accent5"/>
              </a:solidFill>
            </a:endParaRPr>
          </a:p>
        </p:txBody>
      </p:sp>
      <p:sp>
        <p:nvSpPr>
          <p:cNvPr id="2316" name="Google Shape;2316;p43"/>
          <p:cNvSpPr txBox="1"/>
          <p:nvPr>
            <p:ph idx="1" type="subTitle"/>
          </p:nvPr>
        </p:nvSpPr>
        <p:spPr>
          <a:xfrm>
            <a:off x="717525" y="3441375"/>
            <a:ext cx="1696200" cy="6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Grado</a:t>
            </a:r>
            <a:endParaRPr/>
          </a:p>
          <a:p>
            <a:pPr indent="0" lvl="0" marL="0" rtl="0" algn="l">
              <a:spcBef>
                <a:spcPts val="0"/>
              </a:spcBef>
              <a:spcAft>
                <a:spcPts val="0"/>
              </a:spcAft>
              <a:buNone/>
            </a:pPr>
            <a:r>
              <a:rPr lang="en"/>
              <a:t>Semanas 2 - 4</a:t>
            </a:r>
            <a:endParaRPr/>
          </a:p>
        </p:txBody>
      </p:sp>
      <p:sp>
        <p:nvSpPr>
          <p:cNvPr id="2317" name="Google Shape;2317;p43"/>
          <p:cNvSpPr/>
          <p:nvPr/>
        </p:nvSpPr>
        <p:spPr>
          <a:xfrm>
            <a:off x="5784125" y="1012550"/>
            <a:ext cx="3058144" cy="3633663"/>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FFB000">
              <a:alpha val="15480"/>
            </a:srgbClr>
          </a:solidFill>
          <a:ln>
            <a:noFill/>
          </a:ln>
        </p:spPr>
      </p:sp>
      <p:sp>
        <p:nvSpPr>
          <p:cNvPr id="2318" name="Google Shape;2318;p43"/>
          <p:cNvSpPr/>
          <p:nvPr/>
        </p:nvSpPr>
        <p:spPr>
          <a:xfrm>
            <a:off x="344850" y="4493421"/>
            <a:ext cx="1167900" cy="364500"/>
          </a:xfrm>
          <a:prstGeom prst="ellipse">
            <a:avLst/>
          </a:prstGeom>
          <a:solidFill>
            <a:srgbClr val="FFB000">
              <a:alpha val="1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9" name="Google Shape;2319;p43"/>
          <p:cNvGrpSpPr/>
          <p:nvPr/>
        </p:nvGrpSpPr>
        <p:grpSpPr>
          <a:xfrm rot="-645934">
            <a:off x="597928" y="4181553"/>
            <a:ext cx="661936" cy="495671"/>
            <a:chOff x="426223" y="624125"/>
            <a:chExt cx="1005233" cy="741204"/>
          </a:xfrm>
        </p:grpSpPr>
        <p:sp>
          <p:nvSpPr>
            <p:cNvPr id="2320" name="Google Shape;2320;p43"/>
            <p:cNvSpPr/>
            <p:nvPr/>
          </p:nvSpPr>
          <p:spPr>
            <a:xfrm>
              <a:off x="426223" y="624125"/>
              <a:ext cx="1005226" cy="741200"/>
            </a:xfrm>
            <a:custGeom>
              <a:rect b="b" l="l" r="r" t="t"/>
              <a:pathLst>
                <a:path extrusionOk="0" h="8071" w="10946">
                  <a:moveTo>
                    <a:pt x="3039" y="0"/>
                  </a:moveTo>
                  <a:cubicBezTo>
                    <a:pt x="2215" y="0"/>
                    <a:pt x="1391" y="150"/>
                    <a:pt x="602" y="451"/>
                  </a:cubicBezTo>
                  <a:lnTo>
                    <a:pt x="1" y="451"/>
                  </a:lnTo>
                  <a:lnTo>
                    <a:pt x="1" y="8070"/>
                  </a:lnTo>
                  <a:lnTo>
                    <a:pt x="10945" y="8070"/>
                  </a:lnTo>
                  <a:lnTo>
                    <a:pt x="10945" y="451"/>
                  </a:lnTo>
                  <a:lnTo>
                    <a:pt x="10351" y="451"/>
                  </a:lnTo>
                  <a:cubicBezTo>
                    <a:pt x="9559" y="150"/>
                    <a:pt x="8735" y="0"/>
                    <a:pt x="7911" y="0"/>
                  </a:cubicBezTo>
                  <a:cubicBezTo>
                    <a:pt x="7088" y="0"/>
                    <a:pt x="6266" y="150"/>
                    <a:pt x="5477" y="451"/>
                  </a:cubicBezTo>
                  <a:cubicBezTo>
                    <a:pt x="4687" y="150"/>
                    <a:pt x="3863" y="0"/>
                    <a:pt x="3039"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1" name="Google Shape;2321;p43"/>
            <p:cNvGrpSpPr/>
            <p:nvPr/>
          </p:nvGrpSpPr>
          <p:grpSpPr>
            <a:xfrm>
              <a:off x="426231" y="624128"/>
              <a:ext cx="1005226" cy="741200"/>
              <a:chOff x="5795225" y="2400550"/>
              <a:chExt cx="273650" cy="201775"/>
            </a:xfrm>
          </p:grpSpPr>
          <p:sp>
            <p:nvSpPr>
              <p:cNvPr id="2322" name="Google Shape;2322;p43"/>
              <p:cNvSpPr/>
              <p:nvPr/>
            </p:nvSpPr>
            <p:spPr>
              <a:xfrm>
                <a:off x="5795225" y="2411800"/>
                <a:ext cx="273650" cy="190525"/>
              </a:xfrm>
              <a:custGeom>
                <a:rect b="b" l="l" r="r" t="t"/>
                <a:pathLst>
                  <a:path extrusionOk="0" h="7621" w="10946">
                    <a:moveTo>
                      <a:pt x="1" y="1"/>
                    </a:moveTo>
                    <a:lnTo>
                      <a:pt x="1" y="7620"/>
                    </a:lnTo>
                    <a:lnTo>
                      <a:pt x="10945" y="7620"/>
                    </a:lnTo>
                    <a:lnTo>
                      <a:pt x="10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3"/>
              <p:cNvSpPr/>
              <p:nvPr/>
            </p:nvSpPr>
            <p:spPr>
              <a:xfrm>
                <a:off x="5932125" y="2400550"/>
                <a:ext cx="121900" cy="184125"/>
              </a:xfrm>
              <a:custGeom>
                <a:rect b="b" l="l" r="r" t="t"/>
                <a:pathLst>
                  <a:path extrusionOk="0" h="7365" w="4876">
                    <a:moveTo>
                      <a:pt x="2435" y="0"/>
                    </a:moveTo>
                    <a:cubicBezTo>
                      <a:pt x="1612" y="0"/>
                      <a:pt x="790" y="150"/>
                      <a:pt x="1" y="451"/>
                    </a:cubicBezTo>
                    <a:lnTo>
                      <a:pt x="1" y="7365"/>
                    </a:lnTo>
                    <a:cubicBezTo>
                      <a:pt x="790" y="7061"/>
                      <a:pt x="1612" y="6909"/>
                      <a:pt x="2435" y="6909"/>
                    </a:cubicBezTo>
                    <a:cubicBezTo>
                      <a:pt x="3259" y="6909"/>
                      <a:pt x="4083" y="7061"/>
                      <a:pt x="4875" y="7365"/>
                    </a:cubicBezTo>
                    <a:lnTo>
                      <a:pt x="4875" y="451"/>
                    </a:lnTo>
                    <a:cubicBezTo>
                      <a:pt x="4083" y="150"/>
                      <a:pt x="3259" y="0"/>
                      <a:pt x="2435"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3"/>
              <p:cNvSpPr/>
              <p:nvPr/>
            </p:nvSpPr>
            <p:spPr>
              <a:xfrm>
                <a:off x="5947150" y="2415125"/>
                <a:ext cx="91850" cy="10675"/>
              </a:xfrm>
              <a:custGeom>
                <a:rect b="b" l="l" r="r" t="t"/>
                <a:pathLst>
                  <a:path extrusionOk="0" h="427" w="3674">
                    <a:moveTo>
                      <a:pt x="1834" y="0"/>
                    </a:moveTo>
                    <a:cubicBezTo>
                      <a:pt x="1245" y="0"/>
                      <a:pt x="657" y="77"/>
                      <a:pt x="84" y="231"/>
                    </a:cubicBezTo>
                    <a:cubicBezTo>
                      <a:pt x="28" y="245"/>
                      <a:pt x="0" y="294"/>
                      <a:pt x="14" y="349"/>
                    </a:cubicBezTo>
                    <a:cubicBezTo>
                      <a:pt x="26" y="396"/>
                      <a:pt x="61" y="423"/>
                      <a:pt x="105" y="423"/>
                    </a:cubicBezTo>
                    <a:cubicBezTo>
                      <a:pt x="114" y="423"/>
                      <a:pt x="123" y="422"/>
                      <a:pt x="133" y="419"/>
                    </a:cubicBezTo>
                    <a:cubicBezTo>
                      <a:pt x="688" y="273"/>
                      <a:pt x="1261" y="199"/>
                      <a:pt x="1833" y="199"/>
                    </a:cubicBezTo>
                    <a:cubicBezTo>
                      <a:pt x="2406" y="199"/>
                      <a:pt x="2979" y="273"/>
                      <a:pt x="3534" y="419"/>
                    </a:cubicBezTo>
                    <a:lnTo>
                      <a:pt x="3562" y="426"/>
                    </a:lnTo>
                    <a:cubicBezTo>
                      <a:pt x="3604" y="426"/>
                      <a:pt x="3646" y="391"/>
                      <a:pt x="3660" y="349"/>
                    </a:cubicBezTo>
                    <a:cubicBezTo>
                      <a:pt x="3674" y="294"/>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3"/>
              <p:cNvSpPr/>
              <p:nvPr/>
            </p:nvSpPr>
            <p:spPr>
              <a:xfrm>
                <a:off x="5947150" y="2434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3"/>
              <p:cNvSpPr/>
              <p:nvPr/>
            </p:nvSpPr>
            <p:spPr>
              <a:xfrm>
                <a:off x="5947150" y="2454700"/>
                <a:ext cx="91850" cy="10625"/>
              </a:xfrm>
              <a:custGeom>
                <a:rect b="b" l="l" r="r" t="t"/>
                <a:pathLst>
                  <a:path extrusionOk="0" h="425" w="3674">
                    <a:moveTo>
                      <a:pt x="1834" y="1"/>
                    </a:moveTo>
                    <a:cubicBezTo>
                      <a:pt x="1245" y="1"/>
                      <a:pt x="657" y="76"/>
                      <a:pt x="84" y="226"/>
                    </a:cubicBezTo>
                    <a:cubicBezTo>
                      <a:pt x="28" y="240"/>
                      <a:pt x="0" y="296"/>
                      <a:pt x="14" y="352"/>
                    </a:cubicBezTo>
                    <a:cubicBezTo>
                      <a:pt x="26" y="393"/>
                      <a:pt x="63" y="425"/>
                      <a:pt x="108" y="425"/>
                    </a:cubicBezTo>
                    <a:cubicBezTo>
                      <a:pt x="116" y="425"/>
                      <a:pt x="124" y="424"/>
                      <a:pt x="133" y="422"/>
                    </a:cubicBezTo>
                    <a:cubicBezTo>
                      <a:pt x="688" y="275"/>
                      <a:pt x="1261" y="202"/>
                      <a:pt x="1833" y="202"/>
                    </a:cubicBezTo>
                    <a:cubicBezTo>
                      <a:pt x="2406" y="202"/>
                      <a:pt x="2979" y="275"/>
                      <a:pt x="3534" y="422"/>
                    </a:cubicBezTo>
                    <a:lnTo>
                      <a:pt x="3562" y="422"/>
                    </a:lnTo>
                    <a:cubicBezTo>
                      <a:pt x="3604" y="422"/>
                      <a:pt x="3646" y="394"/>
                      <a:pt x="3660" y="352"/>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3"/>
              <p:cNvSpPr/>
              <p:nvPr/>
            </p:nvSpPr>
            <p:spPr>
              <a:xfrm>
                <a:off x="5947150" y="2474475"/>
                <a:ext cx="91850" cy="10675"/>
              </a:xfrm>
              <a:custGeom>
                <a:rect b="b" l="l" r="r" t="t"/>
                <a:pathLst>
                  <a:path extrusionOk="0" h="427" w="3674">
                    <a:moveTo>
                      <a:pt x="1834" y="1"/>
                    </a:moveTo>
                    <a:cubicBezTo>
                      <a:pt x="1245" y="1"/>
                      <a:pt x="657" y="78"/>
                      <a:pt x="84" y="231"/>
                    </a:cubicBezTo>
                    <a:cubicBezTo>
                      <a:pt x="28" y="245"/>
                      <a:pt x="0" y="294"/>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7"/>
                    </a:lnTo>
                    <a:cubicBezTo>
                      <a:pt x="3604" y="427"/>
                      <a:pt x="3646" y="392"/>
                      <a:pt x="3660" y="350"/>
                    </a:cubicBezTo>
                    <a:cubicBezTo>
                      <a:pt x="3674" y="294"/>
                      <a:pt x="3639" y="245"/>
                      <a:pt x="3590" y="231"/>
                    </a:cubicBezTo>
                    <a:cubicBezTo>
                      <a:pt x="3014" y="78"/>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3"/>
              <p:cNvSpPr/>
              <p:nvPr/>
            </p:nvSpPr>
            <p:spPr>
              <a:xfrm>
                <a:off x="5947150" y="2494350"/>
                <a:ext cx="91850" cy="10625"/>
              </a:xfrm>
              <a:custGeom>
                <a:rect b="b" l="l" r="r" t="t"/>
                <a:pathLst>
                  <a:path extrusionOk="0" h="425" w="3674">
                    <a:moveTo>
                      <a:pt x="1834" y="0"/>
                    </a:moveTo>
                    <a:cubicBezTo>
                      <a:pt x="1245" y="0"/>
                      <a:pt x="657" y="75"/>
                      <a:pt x="84" y="226"/>
                    </a:cubicBezTo>
                    <a:cubicBezTo>
                      <a:pt x="28" y="240"/>
                      <a:pt x="0" y="295"/>
                      <a:pt x="14" y="344"/>
                    </a:cubicBezTo>
                    <a:cubicBezTo>
                      <a:pt x="21" y="393"/>
                      <a:pt x="63" y="421"/>
                      <a:pt x="105" y="421"/>
                    </a:cubicBezTo>
                    <a:lnTo>
                      <a:pt x="133" y="421"/>
                    </a:lnTo>
                    <a:cubicBezTo>
                      <a:pt x="688" y="271"/>
                      <a:pt x="1261" y="196"/>
                      <a:pt x="1833" y="196"/>
                    </a:cubicBezTo>
                    <a:cubicBezTo>
                      <a:pt x="2406" y="196"/>
                      <a:pt x="2979" y="271"/>
                      <a:pt x="3534" y="421"/>
                    </a:cubicBezTo>
                    <a:cubicBezTo>
                      <a:pt x="3542" y="423"/>
                      <a:pt x="3551" y="424"/>
                      <a:pt x="3559" y="424"/>
                    </a:cubicBezTo>
                    <a:cubicBezTo>
                      <a:pt x="3606" y="424"/>
                      <a:pt x="3648" y="392"/>
                      <a:pt x="3660" y="344"/>
                    </a:cubicBezTo>
                    <a:cubicBezTo>
                      <a:pt x="3674" y="295"/>
                      <a:pt x="3639" y="240"/>
                      <a:pt x="3590" y="226"/>
                    </a:cubicBezTo>
                    <a:cubicBezTo>
                      <a:pt x="3014" y="75"/>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3"/>
              <p:cNvSpPr/>
              <p:nvPr/>
            </p:nvSpPr>
            <p:spPr>
              <a:xfrm>
                <a:off x="5947150" y="2514075"/>
                <a:ext cx="91850" cy="10625"/>
              </a:xfrm>
              <a:custGeom>
                <a:rect b="b" l="l" r="r" t="t"/>
                <a:pathLst>
                  <a:path extrusionOk="0" h="425" w="3674">
                    <a:moveTo>
                      <a:pt x="1834" y="1"/>
                    </a:moveTo>
                    <a:cubicBezTo>
                      <a:pt x="1245" y="1"/>
                      <a:pt x="657" y="76"/>
                      <a:pt x="84" y="226"/>
                    </a:cubicBezTo>
                    <a:cubicBezTo>
                      <a:pt x="28" y="240"/>
                      <a:pt x="0" y="296"/>
                      <a:pt x="14" y="351"/>
                    </a:cubicBezTo>
                    <a:cubicBezTo>
                      <a:pt x="21" y="393"/>
                      <a:pt x="63" y="421"/>
                      <a:pt x="105" y="421"/>
                    </a:cubicBezTo>
                    <a:lnTo>
                      <a:pt x="133" y="421"/>
                    </a:lnTo>
                    <a:cubicBezTo>
                      <a:pt x="688" y="275"/>
                      <a:pt x="1261" y="201"/>
                      <a:pt x="1833" y="201"/>
                    </a:cubicBezTo>
                    <a:cubicBezTo>
                      <a:pt x="2406" y="201"/>
                      <a:pt x="2979" y="275"/>
                      <a:pt x="3534" y="421"/>
                    </a:cubicBezTo>
                    <a:cubicBezTo>
                      <a:pt x="3543" y="423"/>
                      <a:pt x="3551" y="424"/>
                      <a:pt x="3559" y="424"/>
                    </a:cubicBezTo>
                    <a:cubicBezTo>
                      <a:pt x="3606" y="424"/>
                      <a:pt x="3648" y="393"/>
                      <a:pt x="3660" y="351"/>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3"/>
              <p:cNvSpPr/>
              <p:nvPr/>
            </p:nvSpPr>
            <p:spPr>
              <a:xfrm>
                <a:off x="5947150" y="2533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3"/>
              <p:cNvSpPr/>
              <p:nvPr/>
            </p:nvSpPr>
            <p:spPr>
              <a:xfrm>
                <a:off x="5947150" y="2553700"/>
                <a:ext cx="91850" cy="10625"/>
              </a:xfrm>
              <a:custGeom>
                <a:rect b="b" l="l" r="r" t="t"/>
                <a:pathLst>
                  <a:path extrusionOk="0" h="425" w="3674">
                    <a:moveTo>
                      <a:pt x="1834" y="1"/>
                    </a:moveTo>
                    <a:cubicBezTo>
                      <a:pt x="1245" y="1"/>
                      <a:pt x="657" y="76"/>
                      <a:pt x="84" y="226"/>
                    </a:cubicBezTo>
                    <a:cubicBezTo>
                      <a:pt x="28" y="240"/>
                      <a:pt x="0" y="296"/>
                      <a:pt x="14" y="352"/>
                    </a:cubicBezTo>
                    <a:cubicBezTo>
                      <a:pt x="21" y="394"/>
                      <a:pt x="63" y="422"/>
                      <a:pt x="105" y="422"/>
                    </a:cubicBezTo>
                    <a:lnTo>
                      <a:pt x="133" y="422"/>
                    </a:lnTo>
                    <a:cubicBezTo>
                      <a:pt x="688" y="275"/>
                      <a:pt x="1261" y="202"/>
                      <a:pt x="1833" y="202"/>
                    </a:cubicBezTo>
                    <a:cubicBezTo>
                      <a:pt x="2406" y="202"/>
                      <a:pt x="2979" y="275"/>
                      <a:pt x="3534" y="422"/>
                    </a:cubicBezTo>
                    <a:cubicBezTo>
                      <a:pt x="3543" y="424"/>
                      <a:pt x="3551" y="425"/>
                      <a:pt x="3559" y="425"/>
                    </a:cubicBezTo>
                    <a:cubicBezTo>
                      <a:pt x="3606" y="425"/>
                      <a:pt x="3648" y="393"/>
                      <a:pt x="3660" y="352"/>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3"/>
              <p:cNvSpPr/>
              <p:nvPr/>
            </p:nvSpPr>
            <p:spPr>
              <a:xfrm>
                <a:off x="5810250" y="2400550"/>
                <a:ext cx="121900" cy="184125"/>
              </a:xfrm>
              <a:custGeom>
                <a:rect b="b" l="l" r="r" t="t"/>
                <a:pathLst>
                  <a:path extrusionOk="0" h="7365" w="4876">
                    <a:moveTo>
                      <a:pt x="2438" y="0"/>
                    </a:moveTo>
                    <a:cubicBezTo>
                      <a:pt x="1614" y="0"/>
                      <a:pt x="790" y="150"/>
                      <a:pt x="1" y="451"/>
                    </a:cubicBezTo>
                    <a:lnTo>
                      <a:pt x="1" y="7365"/>
                    </a:lnTo>
                    <a:cubicBezTo>
                      <a:pt x="790" y="7061"/>
                      <a:pt x="1614" y="6909"/>
                      <a:pt x="2438" y="6909"/>
                    </a:cubicBezTo>
                    <a:cubicBezTo>
                      <a:pt x="3262" y="6909"/>
                      <a:pt x="4086" y="7061"/>
                      <a:pt x="4876" y="7365"/>
                    </a:cubicBezTo>
                    <a:lnTo>
                      <a:pt x="4876" y="451"/>
                    </a:lnTo>
                    <a:cubicBezTo>
                      <a:pt x="4086" y="150"/>
                      <a:pt x="3262" y="0"/>
                      <a:pt x="2438"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3"/>
              <p:cNvSpPr/>
              <p:nvPr/>
            </p:nvSpPr>
            <p:spPr>
              <a:xfrm>
                <a:off x="5825275" y="2415125"/>
                <a:ext cx="91850" cy="10675"/>
              </a:xfrm>
              <a:custGeom>
                <a:rect b="b" l="l" r="r" t="t"/>
                <a:pathLst>
                  <a:path extrusionOk="0" h="427" w="3674">
                    <a:moveTo>
                      <a:pt x="1837" y="0"/>
                    </a:moveTo>
                    <a:cubicBezTo>
                      <a:pt x="1247" y="0"/>
                      <a:pt x="657" y="77"/>
                      <a:pt x="84" y="231"/>
                    </a:cubicBezTo>
                    <a:cubicBezTo>
                      <a:pt x="28" y="245"/>
                      <a:pt x="0" y="294"/>
                      <a:pt x="14" y="349"/>
                    </a:cubicBezTo>
                    <a:cubicBezTo>
                      <a:pt x="26" y="396"/>
                      <a:pt x="66" y="423"/>
                      <a:pt x="107" y="423"/>
                    </a:cubicBezTo>
                    <a:cubicBezTo>
                      <a:pt x="116" y="423"/>
                      <a:pt x="125" y="422"/>
                      <a:pt x="133" y="419"/>
                    </a:cubicBezTo>
                    <a:cubicBezTo>
                      <a:pt x="692" y="273"/>
                      <a:pt x="1264" y="199"/>
                      <a:pt x="1837" y="199"/>
                    </a:cubicBezTo>
                    <a:cubicBezTo>
                      <a:pt x="2410" y="199"/>
                      <a:pt x="2982" y="273"/>
                      <a:pt x="3541" y="419"/>
                    </a:cubicBezTo>
                    <a:lnTo>
                      <a:pt x="3562" y="426"/>
                    </a:lnTo>
                    <a:cubicBezTo>
                      <a:pt x="3611" y="426"/>
                      <a:pt x="3646" y="391"/>
                      <a:pt x="3660" y="349"/>
                    </a:cubicBezTo>
                    <a:cubicBezTo>
                      <a:pt x="3674" y="294"/>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3"/>
              <p:cNvSpPr/>
              <p:nvPr/>
            </p:nvSpPr>
            <p:spPr>
              <a:xfrm>
                <a:off x="5825275" y="2434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3"/>
              <p:cNvSpPr/>
              <p:nvPr/>
            </p:nvSpPr>
            <p:spPr>
              <a:xfrm>
                <a:off x="5825275" y="2454700"/>
                <a:ext cx="91850" cy="10625"/>
              </a:xfrm>
              <a:custGeom>
                <a:rect b="b" l="l" r="r" t="t"/>
                <a:pathLst>
                  <a:path extrusionOk="0" h="425" w="3674">
                    <a:moveTo>
                      <a:pt x="1837" y="1"/>
                    </a:moveTo>
                    <a:cubicBezTo>
                      <a:pt x="1247" y="1"/>
                      <a:pt x="657" y="76"/>
                      <a:pt x="84" y="226"/>
                    </a:cubicBezTo>
                    <a:cubicBezTo>
                      <a:pt x="28" y="240"/>
                      <a:pt x="0" y="296"/>
                      <a:pt x="14" y="352"/>
                    </a:cubicBezTo>
                    <a:cubicBezTo>
                      <a:pt x="26" y="393"/>
                      <a:pt x="68" y="425"/>
                      <a:pt x="110" y="425"/>
                    </a:cubicBezTo>
                    <a:cubicBezTo>
                      <a:pt x="118" y="425"/>
                      <a:pt x="126" y="424"/>
                      <a:pt x="133" y="422"/>
                    </a:cubicBezTo>
                    <a:cubicBezTo>
                      <a:pt x="692" y="275"/>
                      <a:pt x="1264" y="202"/>
                      <a:pt x="1837" y="202"/>
                    </a:cubicBezTo>
                    <a:cubicBezTo>
                      <a:pt x="2410" y="202"/>
                      <a:pt x="2982" y="275"/>
                      <a:pt x="3541" y="422"/>
                    </a:cubicBezTo>
                    <a:lnTo>
                      <a:pt x="3562" y="422"/>
                    </a:lnTo>
                    <a:cubicBezTo>
                      <a:pt x="3611" y="422"/>
                      <a:pt x="3646" y="394"/>
                      <a:pt x="3660" y="352"/>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3"/>
              <p:cNvSpPr/>
              <p:nvPr/>
            </p:nvSpPr>
            <p:spPr>
              <a:xfrm>
                <a:off x="5825275" y="2474475"/>
                <a:ext cx="91850" cy="10675"/>
              </a:xfrm>
              <a:custGeom>
                <a:rect b="b" l="l" r="r" t="t"/>
                <a:pathLst>
                  <a:path extrusionOk="0" h="427" w="3674">
                    <a:moveTo>
                      <a:pt x="1837" y="1"/>
                    </a:moveTo>
                    <a:cubicBezTo>
                      <a:pt x="1247" y="1"/>
                      <a:pt x="657" y="78"/>
                      <a:pt x="84" y="231"/>
                    </a:cubicBezTo>
                    <a:cubicBezTo>
                      <a:pt x="28" y="245"/>
                      <a:pt x="0" y="294"/>
                      <a:pt x="14" y="350"/>
                    </a:cubicBezTo>
                    <a:cubicBezTo>
                      <a:pt x="28" y="392"/>
                      <a:pt x="63" y="427"/>
                      <a:pt x="112" y="427"/>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294"/>
                      <a:pt x="3646" y="245"/>
                      <a:pt x="3590" y="231"/>
                    </a:cubicBezTo>
                    <a:cubicBezTo>
                      <a:pt x="3017" y="78"/>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3"/>
              <p:cNvSpPr/>
              <p:nvPr/>
            </p:nvSpPr>
            <p:spPr>
              <a:xfrm>
                <a:off x="5825275" y="2494350"/>
                <a:ext cx="91850" cy="10625"/>
              </a:xfrm>
              <a:custGeom>
                <a:rect b="b" l="l" r="r" t="t"/>
                <a:pathLst>
                  <a:path extrusionOk="0" h="425" w="3674">
                    <a:moveTo>
                      <a:pt x="1837" y="0"/>
                    </a:moveTo>
                    <a:cubicBezTo>
                      <a:pt x="1247" y="0"/>
                      <a:pt x="657" y="75"/>
                      <a:pt x="84" y="226"/>
                    </a:cubicBezTo>
                    <a:cubicBezTo>
                      <a:pt x="28" y="240"/>
                      <a:pt x="0" y="295"/>
                      <a:pt x="14" y="344"/>
                    </a:cubicBezTo>
                    <a:cubicBezTo>
                      <a:pt x="26" y="392"/>
                      <a:pt x="68" y="424"/>
                      <a:pt x="111" y="424"/>
                    </a:cubicBezTo>
                    <a:cubicBezTo>
                      <a:pt x="118" y="424"/>
                      <a:pt x="126" y="423"/>
                      <a:pt x="133" y="421"/>
                    </a:cubicBezTo>
                    <a:cubicBezTo>
                      <a:pt x="692" y="271"/>
                      <a:pt x="1264" y="196"/>
                      <a:pt x="1837" y="196"/>
                    </a:cubicBezTo>
                    <a:cubicBezTo>
                      <a:pt x="2410" y="196"/>
                      <a:pt x="2982" y="271"/>
                      <a:pt x="3541" y="421"/>
                    </a:cubicBezTo>
                    <a:lnTo>
                      <a:pt x="3562" y="421"/>
                    </a:lnTo>
                    <a:cubicBezTo>
                      <a:pt x="3611" y="421"/>
                      <a:pt x="3646" y="393"/>
                      <a:pt x="3660" y="344"/>
                    </a:cubicBezTo>
                    <a:cubicBezTo>
                      <a:pt x="3674" y="295"/>
                      <a:pt x="3646" y="240"/>
                      <a:pt x="3590" y="226"/>
                    </a:cubicBezTo>
                    <a:cubicBezTo>
                      <a:pt x="3017" y="75"/>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3"/>
              <p:cNvSpPr/>
              <p:nvPr/>
            </p:nvSpPr>
            <p:spPr>
              <a:xfrm>
                <a:off x="5825275" y="2514075"/>
                <a:ext cx="91850" cy="10625"/>
              </a:xfrm>
              <a:custGeom>
                <a:rect b="b" l="l" r="r" t="t"/>
                <a:pathLst>
                  <a:path extrusionOk="0" h="425" w="3674">
                    <a:moveTo>
                      <a:pt x="1837" y="1"/>
                    </a:moveTo>
                    <a:cubicBezTo>
                      <a:pt x="1247" y="1"/>
                      <a:pt x="657" y="76"/>
                      <a:pt x="84" y="226"/>
                    </a:cubicBezTo>
                    <a:cubicBezTo>
                      <a:pt x="28" y="240"/>
                      <a:pt x="0" y="296"/>
                      <a:pt x="14" y="351"/>
                    </a:cubicBezTo>
                    <a:cubicBezTo>
                      <a:pt x="28" y="393"/>
                      <a:pt x="63" y="421"/>
                      <a:pt x="112" y="421"/>
                    </a:cubicBezTo>
                    <a:lnTo>
                      <a:pt x="133" y="421"/>
                    </a:lnTo>
                    <a:cubicBezTo>
                      <a:pt x="692" y="275"/>
                      <a:pt x="1264" y="201"/>
                      <a:pt x="1837" y="201"/>
                    </a:cubicBezTo>
                    <a:cubicBezTo>
                      <a:pt x="2410" y="201"/>
                      <a:pt x="2982" y="275"/>
                      <a:pt x="3541" y="421"/>
                    </a:cubicBezTo>
                    <a:cubicBezTo>
                      <a:pt x="3549" y="423"/>
                      <a:pt x="3556" y="424"/>
                      <a:pt x="3564" y="424"/>
                    </a:cubicBezTo>
                    <a:cubicBezTo>
                      <a:pt x="3606" y="424"/>
                      <a:pt x="3648" y="393"/>
                      <a:pt x="3660" y="351"/>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3"/>
              <p:cNvSpPr/>
              <p:nvPr/>
            </p:nvSpPr>
            <p:spPr>
              <a:xfrm>
                <a:off x="5825275" y="2533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3"/>
              <p:cNvSpPr/>
              <p:nvPr/>
            </p:nvSpPr>
            <p:spPr>
              <a:xfrm>
                <a:off x="5825275" y="2553700"/>
                <a:ext cx="91850" cy="10625"/>
              </a:xfrm>
              <a:custGeom>
                <a:rect b="b" l="l" r="r" t="t"/>
                <a:pathLst>
                  <a:path extrusionOk="0" h="425" w="3674">
                    <a:moveTo>
                      <a:pt x="1837" y="1"/>
                    </a:moveTo>
                    <a:cubicBezTo>
                      <a:pt x="1247" y="1"/>
                      <a:pt x="657" y="76"/>
                      <a:pt x="84" y="226"/>
                    </a:cubicBezTo>
                    <a:cubicBezTo>
                      <a:pt x="28" y="240"/>
                      <a:pt x="0" y="296"/>
                      <a:pt x="14" y="352"/>
                    </a:cubicBezTo>
                    <a:cubicBezTo>
                      <a:pt x="28" y="394"/>
                      <a:pt x="63" y="422"/>
                      <a:pt x="112" y="422"/>
                    </a:cubicBezTo>
                    <a:lnTo>
                      <a:pt x="133" y="422"/>
                    </a:lnTo>
                    <a:cubicBezTo>
                      <a:pt x="692" y="275"/>
                      <a:pt x="1264" y="202"/>
                      <a:pt x="1837" y="202"/>
                    </a:cubicBezTo>
                    <a:cubicBezTo>
                      <a:pt x="2410" y="202"/>
                      <a:pt x="2982" y="275"/>
                      <a:pt x="3541" y="422"/>
                    </a:cubicBezTo>
                    <a:cubicBezTo>
                      <a:pt x="3549" y="424"/>
                      <a:pt x="3556" y="425"/>
                      <a:pt x="3564" y="425"/>
                    </a:cubicBezTo>
                    <a:cubicBezTo>
                      <a:pt x="3606" y="425"/>
                      <a:pt x="3648" y="393"/>
                      <a:pt x="3660" y="352"/>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3"/>
              <p:cNvSpPr/>
              <p:nvPr/>
            </p:nvSpPr>
            <p:spPr>
              <a:xfrm>
                <a:off x="5810250" y="2573275"/>
                <a:ext cx="121900" cy="11400"/>
              </a:xfrm>
              <a:custGeom>
                <a:rect b="b" l="l" r="r" t="t"/>
                <a:pathLst>
                  <a:path extrusionOk="0" h="456" w="4876">
                    <a:moveTo>
                      <a:pt x="2438" y="0"/>
                    </a:moveTo>
                    <a:cubicBezTo>
                      <a:pt x="1614" y="0"/>
                      <a:pt x="790" y="152"/>
                      <a:pt x="1" y="456"/>
                    </a:cubicBezTo>
                    <a:lnTo>
                      <a:pt x="4876" y="456"/>
                    </a:lnTo>
                    <a:cubicBezTo>
                      <a:pt x="4086" y="152"/>
                      <a:pt x="3262" y="0"/>
                      <a:pt x="2438"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3"/>
              <p:cNvSpPr/>
              <p:nvPr/>
            </p:nvSpPr>
            <p:spPr>
              <a:xfrm>
                <a:off x="5932125" y="2573275"/>
                <a:ext cx="121900" cy="11400"/>
              </a:xfrm>
              <a:custGeom>
                <a:rect b="b" l="l" r="r" t="t"/>
                <a:pathLst>
                  <a:path extrusionOk="0" h="456" w="4876">
                    <a:moveTo>
                      <a:pt x="2435" y="0"/>
                    </a:moveTo>
                    <a:cubicBezTo>
                      <a:pt x="1612" y="0"/>
                      <a:pt x="790" y="152"/>
                      <a:pt x="1" y="456"/>
                    </a:cubicBezTo>
                    <a:lnTo>
                      <a:pt x="4875" y="456"/>
                    </a:lnTo>
                    <a:cubicBezTo>
                      <a:pt x="4083" y="152"/>
                      <a:pt x="3259" y="0"/>
                      <a:pt x="2435"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3"/>
              <p:cNvSpPr/>
              <p:nvPr/>
            </p:nvSpPr>
            <p:spPr>
              <a:xfrm>
                <a:off x="5810250" y="2411800"/>
                <a:ext cx="251975" cy="181100"/>
              </a:xfrm>
              <a:custGeom>
                <a:rect b="b" l="l" r="r" t="t"/>
                <a:pathLst>
                  <a:path extrusionOk="0" h="7244" w="10079">
                    <a:moveTo>
                      <a:pt x="9750" y="1"/>
                    </a:moveTo>
                    <a:lnTo>
                      <a:pt x="9750" y="4324"/>
                    </a:lnTo>
                    <a:lnTo>
                      <a:pt x="9750" y="6915"/>
                    </a:lnTo>
                    <a:lnTo>
                      <a:pt x="1" y="6915"/>
                    </a:lnTo>
                    <a:lnTo>
                      <a:pt x="336" y="7243"/>
                    </a:lnTo>
                    <a:lnTo>
                      <a:pt x="10079" y="7243"/>
                    </a:lnTo>
                    <a:lnTo>
                      <a:pt x="10079" y="336"/>
                    </a:lnTo>
                    <a:lnTo>
                      <a:pt x="97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3"/>
              <p:cNvSpPr/>
              <p:nvPr/>
            </p:nvSpPr>
            <p:spPr>
              <a:xfrm>
                <a:off x="5932125" y="2411800"/>
                <a:ext cx="2125" cy="172875"/>
              </a:xfrm>
              <a:custGeom>
                <a:rect b="b" l="l" r="r" t="t"/>
                <a:pathLst>
                  <a:path extrusionOk="0" h="6915" w="85">
                    <a:moveTo>
                      <a:pt x="1" y="1"/>
                    </a:moveTo>
                    <a:lnTo>
                      <a:pt x="1" y="6915"/>
                    </a:lnTo>
                    <a:cubicBezTo>
                      <a:pt x="1" y="6915"/>
                      <a:pt x="7" y="6810"/>
                      <a:pt x="14" y="6615"/>
                    </a:cubicBezTo>
                    <a:cubicBezTo>
                      <a:pt x="21" y="6426"/>
                      <a:pt x="35" y="6161"/>
                      <a:pt x="42" y="5832"/>
                    </a:cubicBezTo>
                    <a:cubicBezTo>
                      <a:pt x="56" y="5511"/>
                      <a:pt x="70" y="5134"/>
                      <a:pt x="70" y="4729"/>
                    </a:cubicBezTo>
                    <a:cubicBezTo>
                      <a:pt x="77" y="4324"/>
                      <a:pt x="77" y="3891"/>
                      <a:pt x="84" y="3458"/>
                    </a:cubicBezTo>
                    <a:cubicBezTo>
                      <a:pt x="77" y="3025"/>
                      <a:pt x="77" y="2592"/>
                      <a:pt x="70" y="2187"/>
                    </a:cubicBezTo>
                    <a:cubicBezTo>
                      <a:pt x="70" y="1782"/>
                      <a:pt x="56" y="1404"/>
                      <a:pt x="49" y="1083"/>
                    </a:cubicBezTo>
                    <a:cubicBezTo>
                      <a:pt x="35" y="762"/>
                      <a:pt x="21" y="489"/>
                      <a:pt x="14" y="301"/>
                    </a:cubicBezTo>
                    <a:cubicBezTo>
                      <a:pt x="7" y="112"/>
                      <a:pt x="1" y="1"/>
                      <a:pt x="1" y="1"/>
                    </a:cubicBez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3"/>
              <p:cNvSpPr/>
              <p:nvPr/>
            </p:nvSpPr>
            <p:spPr>
              <a:xfrm>
                <a:off x="5930025" y="2411800"/>
                <a:ext cx="2125" cy="172875"/>
              </a:xfrm>
              <a:custGeom>
                <a:rect b="b" l="l" r="r" t="t"/>
                <a:pathLst>
                  <a:path extrusionOk="0" h="6915" w="85">
                    <a:moveTo>
                      <a:pt x="85" y="1"/>
                    </a:moveTo>
                    <a:cubicBezTo>
                      <a:pt x="85" y="1"/>
                      <a:pt x="78" y="112"/>
                      <a:pt x="71" y="301"/>
                    </a:cubicBezTo>
                    <a:cubicBezTo>
                      <a:pt x="64" y="489"/>
                      <a:pt x="43" y="762"/>
                      <a:pt x="36" y="1083"/>
                    </a:cubicBezTo>
                    <a:cubicBezTo>
                      <a:pt x="29" y="1404"/>
                      <a:pt x="15" y="1782"/>
                      <a:pt x="8" y="2187"/>
                    </a:cubicBezTo>
                    <a:cubicBezTo>
                      <a:pt x="1" y="2592"/>
                      <a:pt x="1" y="3025"/>
                      <a:pt x="1" y="3458"/>
                    </a:cubicBezTo>
                    <a:cubicBezTo>
                      <a:pt x="1" y="3891"/>
                      <a:pt x="1" y="4324"/>
                      <a:pt x="8" y="4729"/>
                    </a:cubicBezTo>
                    <a:cubicBezTo>
                      <a:pt x="15" y="5134"/>
                      <a:pt x="29" y="5511"/>
                      <a:pt x="36" y="5832"/>
                    </a:cubicBezTo>
                    <a:cubicBezTo>
                      <a:pt x="43" y="6161"/>
                      <a:pt x="64" y="6426"/>
                      <a:pt x="71" y="6615"/>
                    </a:cubicBezTo>
                    <a:cubicBezTo>
                      <a:pt x="78" y="6810"/>
                      <a:pt x="85" y="6915"/>
                      <a:pt x="85" y="6915"/>
                    </a:cubicBezTo>
                    <a:lnTo>
                      <a:pt x="85" y="1"/>
                    </a:ln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346" name="Google Shape;2346;p43"/>
          <p:cNvPicPr preferRelativeResize="0"/>
          <p:nvPr/>
        </p:nvPicPr>
        <p:blipFill rotWithShape="1">
          <a:blip r:embed="rId3">
            <a:alphaModFix/>
          </a:blip>
          <a:srcRect b="8825" l="0" r="0" t="0"/>
          <a:stretch/>
        </p:blipFill>
        <p:spPr>
          <a:xfrm>
            <a:off x="4966175" y="3061200"/>
            <a:ext cx="1788075" cy="1585025"/>
          </a:xfrm>
          <a:prstGeom prst="rect">
            <a:avLst/>
          </a:prstGeom>
          <a:noFill/>
          <a:ln>
            <a:noFill/>
          </a:ln>
        </p:spPr>
      </p:pic>
      <p:pic>
        <p:nvPicPr>
          <p:cNvPr id="2347" name="Google Shape;2347;p43"/>
          <p:cNvPicPr preferRelativeResize="0"/>
          <p:nvPr/>
        </p:nvPicPr>
        <p:blipFill>
          <a:blip r:embed="rId4">
            <a:alphaModFix/>
          </a:blip>
          <a:stretch>
            <a:fillRect/>
          </a:stretch>
        </p:blipFill>
        <p:spPr>
          <a:xfrm>
            <a:off x="7260425" y="3010725"/>
            <a:ext cx="1749100" cy="1128000"/>
          </a:xfrm>
          <a:prstGeom prst="rect">
            <a:avLst/>
          </a:prstGeom>
          <a:noFill/>
          <a:ln>
            <a:noFill/>
          </a:ln>
        </p:spPr>
      </p:pic>
      <p:pic>
        <p:nvPicPr>
          <p:cNvPr id="2348" name="Google Shape;2348;p43"/>
          <p:cNvPicPr preferRelativeResize="0"/>
          <p:nvPr/>
        </p:nvPicPr>
        <p:blipFill rotWithShape="1">
          <a:blip r:embed="rId5">
            <a:alphaModFix/>
          </a:blip>
          <a:srcRect b="9156" l="0" r="0" t="0"/>
          <a:stretch/>
        </p:blipFill>
        <p:spPr>
          <a:xfrm>
            <a:off x="5950096" y="513125"/>
            <a:ext cx="1602825" cy="2225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44"/>
          <p:cNvSpPr txBox="1"/>
          <p:nvPr>
            <p:ph type="title"/>
          </p:nvPr>
        </p:nvSpPr>
        <p:spPr>
          <a:xfrm>
            <a:off x="1783550" y="194950"/>
            <a:ext cx="4950600" cy="57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000">
                <a:solidFill>
                  <a:srgbClr val="C27BA0"/>
                </a:solidFill>
                <a:latin typeface="Alfa Slab One"/>
                <a:ea typeface="Alfa Slab One"/>
                <a:cs typeface="Alfa Slab One"/>
                <a:sym typeface="Alfa Slab One"/>
              </a:rPr>
              <a:t>La tarea: Adjetivos    Let’s review </a:t>
            </a:r>
            <a:endParaRPr b="0" sz="2000">
              <a:solidFill>
                <a:srgbClr val="C27BA0"/>
              </a:solidFill>
              <a:latin typeface="Alfa Slab One"/>
              <a:ea typeface="Alfa Slab One"/>
              <a:cs typeface="Alfa Slab One"/>
              <a:sym typeface="Alfa Slab One"/>
            </a:endParaRPr>
          </a:p>
        </p:txBody>
      </p:sp>
      <p:sp>
        <p:nvSpPr>
          <p:cNvPr id="2355" name="Google Shape;2355;p44"/>
          <p:cNvSpPr/>
          <p:nvPr/>
        </p:nvSpPr>
        <p:spPr>
          <a:xfrm>
            <a:off x="285025" y="682894"/>
            <a:ext cx="4391700" cy="4155600"/>
          </a:xfrm>
          <a:prstGeom prst="rect">
            <a:avLst/>
          </a:prstGeom>
          <a:solidFill>
            <a:srgbClr val="F3DB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800">
              <a:latin typeface="Georgia"/>
              <a:ea typeface="Georgia"/>
              <a:cs typeface="Georgia"/>
              <a:sym typeface="Georgia"/>
            </a:endParaRPr>
          </a:p>
          <a:p>
            <a:pPr indent="0" lvl="0" marL="0" rtl="0" algn="l">
              <a:lnSpc>
                <a:spcPct val="115000"/>
              </a:lnSpc>
              <a:spcBef>
                <a:spcPts val="0"/>
              </a:spcBef>
              <a:spcAft>
                <a:spcPts val="0"/>
              </a:spcAft>
              <a:buNone/>
            </a:pPr>
            <a:r>
              <a:rPr b="1" lang="en" sz="1800">
                <a:latin typeface="Georgia"/>
                <a:ea typeface="Georgia"/>
                <a:cs typeface="Georgia"/>
                <a:sym typeface="Georgia"/>
              </a:rPr>
              <a:t>Find the meaning of the following words:</a:t>
            </a:r>
            <a:endParaRPr b="1"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alto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bajo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gordo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delgado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flaco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Moreno (brown to light skin)</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negra</a:t>
            </a:r>
            <a:r>
              <a:rPr lang="en" sz="1800">
                <a:latin typeface="Georgia"/>
                <a:ea typeface="Georgia"/>
                <a:cs typeface="Georgia"/>
                <a:sym typeface="Georgia"/>
              </a:rPr>
              <a:t> (dark-skinned)</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Blanco (very light/white skinned)</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feo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bonito</a:t>
            </a:r>
            <a:endParaRPr sz="1800">
              <a:latin typeface="Georgia"/>
              <a:ea typeface="Georgia"/>
              <a:cs typeface="Georgia"/>
              <a:sym typeface="Georgia"/>
            </a:endParaRPr>
          </a:p>
          <a:p>
            <a:pPr indent="0" lvl="0" marL="457200" rtl="0" algn="l">
              <a:lnSpc>
                <a:spcPct val="115000"/>
              </a:lnSpc>
              <a:spcBef>
                <a:spcPts val="0"/>
              </a:spcBef>
              <a:spcAft>
                <a:spcPts val="0"/>
              </a:spcAft>
              <a:buNone/>
            </a:pPr>
            <a:r>
              <a:t/>
            </a:r>
            <a:endParaRPr sz="1800">
              <a:latin typeface="Georgia"/>
              <a:ea typeface="Georgia"/>
              <a:cs typeface="Georgia"/>
              <a:sym typeface="Georgia"/>
            </a:endParaRPr>
          </a:p>
        </p:txBody>
      </p:sp>
      <p:sp>
        <p:nvSpPr>
          <p:cNvPr id="2356" name="Google Shape;2356;p44"/>
          <p:cNvSpPr txBox="1"/>
          <p:nvPr/>
        </p:nvSpPr>
        <p:spPr>
          <a:xfrm>
            <a:off x="5338500" y="682894"/>
            <a:ext cx="3355500" cy="4417500"/>
          </a:xfrm>
          <a:prstGeom prst="rect">
            <a:avLst/>
          </a:prstGeom>
          <a:noFill/>
          <a:ln>
            <a:noFill/>
          </a:ln>
        </p:spPr>
        <p:txBody>
          <a:bodyPr anchorCtr="0" anchor="t" bIns="91425" lIns="91425" spcFirstLastPara="1" rIns="91425" wrap="square" tIns="91425">
            <a:spAutoFit/>
          </a:bodyPr>
          <a:lstStyle/>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inteligente</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tonto</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reservado</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atrevido</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deportista</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artístico</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trabajador</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perezoso</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estudioso</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débil</a:t>
            </a:r>
            <a:endParaRPr sz="2000">
              <a:solidFill>
                <a:schemeClr val="accent6"/>
              </a:solidFill>
              <a:latin typeface="Georgia"/>
              <a:ea typeface="Georgia"/>
              <a:cs typeface="Georgia"/>
              <a:sym typeface="Georgia"/>
            </a:endParaRPr>
          </a:p>
          <a:p>
            <a:pPr indent="-184150" lvl="0" marL="285750" rtl="0" algn="l">
              <a:lnSpc>
                <a:spcPct val="115000"/>
              </a:lnSpc>
              <a:spcBef>
                <a:spcPts val="0"/>
              </a:spcBef>
              <a:spcAft>
                <a:spcPts val="0"/>
              </a:spcAft>
              <a:buClr>
                <a:schemeClr val="accent6"/>
              </a:buClr>
              <a:buSzPts val="2000"/>
              <a:buFont typeface="Georgia"/>
              <a:buAutoNum type="arabicPeriod" startAt="11"/>
            </a:pPr>
            <a:r>
              <a:rPr lang="en" sz="2000">
                <a:solidFill>
                  <a:schemeClr val="accent6"/>
                </a:solidFill>
                <a:latin typeface="Georgia"/>
                <a:ea typeface="Georgia"/>
                <a:cs typeface="Georgia"/>
                <a:sym typeface="Georgia"/>
              </a:rPr>
              <a:t>fuerte</a:t>
            </a:r>
            <a:endParaRPr sz="2000">
              <a:solidFill>
                <a:schemeClr val="accent6"/>
              </a:solidFill>
              <a:latin typeface="Georgia"/>
              <a:ea typeface="Georgia"/>
              <a:cs typeface="Georgia"/>
              <a:sym typeface="Georgia"/>
            </a:endParaRPr>
          </a:p>
          <a:p>
            <a:pPr indent="-368300" lvl="0" marL="457200" rtl="0" algn="l">
              <a:lnSpc>
                <a:spcPct val="115000"/>
              </a:lnSpc>
              <a:spcBef>
                <a:spcPts val="0"/>
              </a:spcBef>
              <a:spcAft>
                <a:spcPts val="0"/>
              </a:spcAft>
              <a:buClr>
                <a:schemeClr val="accent6"/>
              </a:buClr>
              <a:buSzPts val="2200"/>
              <a:buFont typeface="Georgia"/>
              <a:buAutoNum type="arabicPeriod" startAt="11"/>
            </a:pPr>
            <a:r>
              <a:rPr lang="en" sz="2000">
                <a:solidFill>
                  <a:schemeClr val="accent6"/>
                </a:solidFill>
                <a:latin typeface="Georgia"/>
                <a:ea typeface="Georgia"/>
                <a:cs typeface="Georgia"/>
                <a:sym typeface="Georgia"/>
              </a:rPr>
              <a:t>hablador</a:t>
            </a:r>
            <a:endParaRPr sz="2200">
              <a:solidFill>
                <a:schemeClr val="accent6"/>
              </a:solidFill>
              <a:latin typeface="Georgia"/>
              <a:ea typeface="Georgia"/>
              <a:cs typeface="Georgia"/>
              <a:sym typeface="Georgia"/>
            </a:endParaRPr>
          </a:p>
        </p:txBody>
      </p:sp>
      <p:sp>
        <p:nvSpPr>
          <p:cNvPr id="2357" name="Google Shape;2357;p44"/>
          <p:cNvSpPr/>
          <p:nvPr/>
        </p:nvSpPr>
        <p:spPr>
          <a:xfrm>
            <a:off x="7062325" y="3762375"/>
            <a:ext cx="1743300" cy="1175700"/>
          </a:xfrm>
          <a:prstGeom prst="wedgeEllipseCallout">
            <a:avLst>
              <a:gd fmla="val -20833" name="adj1"/>
              <a:gd fmla="val 625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58" name="Google Shape;2358;p44"/>
          <p:cNvSpPr txBox="1"/>
          <p:nvPr/>
        </p:nvSpPr>
        <p:spPr>
          <a:xfrm>
            <a:off x="7237225" y="3945075"/>
            <a:ext cx="1393500" cy="8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3E3E3E"/>
                </a:solidFill>
                <a:latin typeface="Comfortaa"/>
                <a:ea typeface="Comfortaa"/>
                <a:cs typeface="Comfortaa"/>
                <a:sym typeface="Comfortaa"/>
              </a:rPr>
              <a:t>What is the difference between these two lists?</a:t>
            </a:r>
            <a:endParaRPr b="1" sz="1100">
              <a:solidFill>
                <a:srgbClr val="3E3E3E"/>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45"/>
          <p:cNvSpPr/>
          <p:nvPr/>
        </p:nvSpPr>
        <p:spPr>
          <a:xfrm rot="-8935740">
            <a:off x="-767302" y="-593150"/>
            <a:ext cx="2114522" cy="2948902"/>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FFB000">
              <a:alpha val="15480"/>
            </a:srgbClr>
          </a:solidFill>
          <a:ln>
            <a:noFill/>
          </a:ln>
        </p:spPr>
      </p:sp>
      <p:sp>
        <p:nvSpPr>
          <p:cNvPr id="2364" name="Google Shape;2364;p45"/>
          <p:cNvSpPr/>
          <p:nvPr/>
        </p:nvSpPr>
        <p:spPr>
          <a:xfrm rot="2458079">
            <a:off x="7745807" y="3319172"/>
            <a:ext cx="2110930" cy="2948718"/>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1355A5">
              <a:alpha val="14030"/>
            </a:srgbClr>
          </a:solidFill>
          <a:ln>
            <a:noFill/>
          </a:ln>
        </p:spPr>
      </p:sp>
      <p:sp>
        <p:nvSpPr>
          <p:cNvPr id="2365" name="Google Shape;2365;p45"/>
          <p:cNvSpPr txBox="1"/>
          <p:nvPr>
            <p:ph type="title"/>
          </p:nvPr>
        </p:nvSpPr>
        <p:spPr>
          <a:xfrm>
            <a:off x="1098800" y="433200"/>
            <a:ext cx="7704000" cy="15972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 have we noticed about some of the endings of the masculine and feminine forms of the adjectives?</a:t>
            </a:r>
            <a:endParaRPr>
              <a:solidFill>
                <a:schemeClr val="accent5"/>
              </a:solidFill>
            </a:endParaRPr>
          </a:p>
        </p:txBody>
      </p:sp>
      <p:sp>
        <p:nvSpPr>
          <p:cNvPr id="2366" name="Google Shape;2366;p45"/>
          <p:cNvSpPr txBox="1"/>
          <p:nvPr>
            <p:ph idx="1" type="subTitle"/>
          </p:nvPr>
        </p:nvSpPr>
        <p:spPr>
          <a:xfrm>
            <a:off x="4090725" y="1865450"/>
            <a:ext cx="4416600" cy="2932500"/>
          </a:xfrm>
          <a:prstGeom prst="rect">
            <a:avLst/>
          </a:prstGeom>
        </p:spPr>
        <p:txBody>
          <a:bodyPr anchorCtr="0" anchor="t" bIns="91425" lIns="91425" spcFirstLastPara="1" rIns="91425" wrap="square" tIns="91425">
            <a:noAutofit/>
          </a:bodyPr>
          <a:lstStyle/>
          <a:p>
            <a:pPr indent="0" lvl="0" marL="0" rtl="0" algn="l">
              <a:lnSpc>
                <a:spcPct val="90000"/>
              </a:lnSpc>
              <a:spcBef>
                <a:spcPts val="750"/>
              </a:spcBef>
              <a:spcAft>
                <a:spcPts val="0"/>
              </a:spcAft>
              <a:buNone/>
            </a:pPr>
            <a:r>
              <a:rPr lang="en" sz="2600">
                <a:solidFill>
                  <a:srgbClr val="000000"/>
                </a:solidFill>
              </a:rPr>
              <a:t>Some adjectives are neutral. They can be both masculine and feminine without having any spelling changes. They normally end in </a:t>
            </a:r>
            <a:r>
              <a:rPr b="1" lang="en" sz="2600">
                <a:solidFill>
                  <a:srgbClr val="000000"/>
                </a:solidFill>
              </a:rPr>
              <a:t>‘e’</a:t>
            </a:r>
            <a:r>
              <a:rPr lang="en" sz="2600">
                <a:solidFill>
                  <a:srgbClr val="000000"/>
                </a:solidFill>
              </a:rPr>
              <a:t>, </a:t>
            </a:r>
            <a:r>
              <a:rPr b="1" lang="en" sz="2600">
                <a:solidFill>
                  <a:srgbClr val="000000"/>
                </a:solidFill>
              </a:rPr>
              <a:t>‘l</a:t>
            </a:r>
            <a:r>
              <a:rPr lang="en" sz="2600">
                <a:solidFill>
                  <a:srgbClr val="000000"/>
                </a:solidFill>
              </a:rPr>
              <a:t>’ or </a:t>
            </a:r>
            <a:r>
              <a:rPr b="1" lang="en" sz="2600">
                <a:solidFill>
                  <a:srgbClr val="000000"/>
                </a:solidFill>
              </a:rPr>
              <a:t>‘-ista’</a:t>
            </a:r>
            <a:r>
              <a:rPr lang="en" sz="2600">
                <a:solidFill>
                  <a:srgbClr val="000000"/>
                </a:solidFill>
              </a:rPr>
              <a:t>  </a:t>
            </a:r>
            <a:endParaRPr sz="2600">
              <a:solidFill>
                <a:srgbClr val="000000"/>
              </a:solidFill>
            </a:endParaRPr>
          </a:p>
          <a:p>
            <a:pPr indent="-228600" lvl="0" marL="228600" rtl="0" algn="l">
              <a:lnSpc>
                <a:spcPct val="90000"/>
              </a:lnSpc>
              <a:spcBef>
                <a:spcPts val="750"/>
              </a:spcBef>
              <a:spcAft>
                <a:spcPts val="0"/>
              </a:spcAft>
              <a:buNone/>
            </a:pPr>
            <a:r>
              <a:rPr lang="en" sz="2600">
                <a:solidFill>
                  <a:srgbClr val="000000"/>
                </a:solidFill>
              </a:rPr>
              <a:t>e.g. inteligent</a:t>
            </a:r>
            <a:r>
              <a:rPr b="1" lang="en" sz="2600" u="sng">
                <a:solidFill>
                  <a:srgbClr val="000000"/>
                </a:solidFill>
              </a:rPr>
              <a:t>e</a:t>
            </a:r>
            <a:r>
              <a:rPr lang="en" sz="2600">
                <a:solidFill>
                  <a:srgbClr val="000000"/>
                </a:solidFill>
              </a:rPr>
              <a:t>, deport</a:t>
            </a:r>
            <a:r>
              <a:rPr b="1" lang="en" sz="2600" u="sng">
                <a:solidFill>
                  <a:srgbClr val="000000"/>
                </a:solidFill>
              </a:rPr>
              <a:t>ista</a:t>
            </a:r>
            <a:r>
              <a:rPr lang="en" sz="2600">
                <a:solidFill>
                  <a:srgbClr val="000000"/>
                </a:solidFill>
              </a:rPr>
              <a:t>, débi</a:t>
            </a:r>
            <a:r>
              <a:rPr b="1" lang="en" sz="2600" u="sng">
                <a:solidFill>
                  <a:srgbClr val="000000"/>
                </a:solidFill>
              </a:rPr>
              <a:t>l</a:t>
            </a:r>
            <a:endParaRPr sz="1600"/>
          </a:p>
        </p:txBody>
      </p:sp>
      <p:sp>
        <p:nvSpPr>
          <p:cNvPr id="2367" name="Google Shape;2367;p45"/>
          <p:cNvSpPr txBox="1"/>
          <p:nvPr>
            <p:ph idx="2" type="subTitle"/>
          </p:nvPr>
        </p:nvSpPr>
        <p:spPr>
          <a:xfrm>
            <a:off x="360950" y="1966250"/>
            <a:ext cx="4044900" cy="2730900"/>
          </a:xfrm>
          <a:prstGeom prst="rect">
            <a:avLst/>
          </a:prstGeom>
        </p:spPr>
        <p:txBody>
          <a:bodyPr anchorCtr="0" anchor="t" bIns="91425" lIns="91425" spcFirstLastPara="1" rIns="91425" wrap="square" tIns="91425">
            <a:noAutofit/>
          </a:bodyPr>
          <a:lstStyle/>
          <a:p>
            <a:pPr indent="0" lvl="0" marL="0" rtl="0" algn="l">
              <a:lnSpc>
                <a:spcPct val="90000"/>
              </a:lnSpc>
              <a:spcBef>
                <a:spcPts val="750"/>
              </a:spcBef>
              <a:spcAft>
                <a:spcPts val="0"/>
              </a:spcAft>
              <a:buNone/>
            </a:pPr>
            <a:r>
              <a:rPr lang="en" sz="2800">
                <a:solidFill>
                  <a:srgbClr val="000000"/>
                </a:solidFill>
              </a:rPr>
              <a:t>Adjectives ending with consonants like </a:t>
            </a:r>
            <a:r>
              <a:rPr b="1" lang="en" sz="2800">
                <a:solidFill>
                  <a:srgbClr val="000000"/>
                </a:solidFill>
              </a:rPr>
              <a:t>‘r’</a:t>
            </a:r>
            <a:r>
              <a:rPr lang="en" sz="2800">
                <a:solidFill>
                  <a:srgbClr val="000000"/>
                </a:solidFill>
              </a:rPr>
              <a:t> become feminine by adding an ‘a’ to the end.</a:t>
            </a:r>
            <a:endParaRPr sz="2800">
              <a:solidFill>
                <a:srgbClr val="000000"/>
              </a:solidFill>
            </a:endParaRPr>
          </a:p>
          <a:p>
            <a:pPr indent="-228600" lvl="0" marL="228600" rtl="0" algn="l">
              <a:lnSpc>
                <a:spcPct val="90000"/>
              </a:lnSpc>
              <a:spcBef>
                <a:spcPts val="750"/>
              </a:spcBef>
              <a:spcAft>
                <a:spcPts val="0"/>
              </a:spcAft>
              <a:buNone/>
            </a:pPr>
            <a:r>
              <a:rPr lang="en" sz="2800">
                <a:solidFill>
                  <a:srgbClr val="000000"/>
                </a:solidFill>
              </a:rPr>
              <a:t>    e.g. trabajador → trabajador</a:t>
            </a:r>
            <a:r>
              <a:rPr b="1" lang="en" sz="2800" u="sng">
                <a:solidFill>
                  <a:srgbClr val="000000"/>
                </a:solidFill>
              </a:rPr>
              <a:t>a</a:t>
            </a:r>
            <a:endParaRPr sz="1800"/>
          </a:p>
        </p:txBody>
      </p:sp>
      <p:grpSp>
        <p:nvGrpSpPr>
          <p:cNvPr id="2368" name="Google Shape;2368;p45"/>
          <p:cNvGrpSpPr/>
          <p:nvPr/>
        </p:nvGrpSpPr>
        <p:grpSpPr>
          <a:xfrm rot="732014">
            <a:off x="8329795" y="2833392"/>
            <a:ext cx="648342" cy="478052"/>
            <a:chOff x="426223" y="624125"/>
            <a:chExt cx="1005233" cy="741204"/>
          </a:xfrm>
        </p:grpSpPr>
        <p:sp>
          <p:nvSpPr>
            <p:cNvPr id="2369" name="Google Shape;2369;p45"/>
            <p:cNvSpPr/>
            <p:nvPr/>
          </p:nvSpPr>
          <p:spPr>
            <a:xfrm>
              <a:off x="426223" y="624125"/>
              <a:ext cx="1005226" cy="741200"/>
            </a:xfrm>
            <a:custGeom>
              <a:rect b="b" l="l" r="r" t="t"/>
              <a:pathLst>
                <a:path extrusionOk="0" h="8071" w="10946">
                  <a:moveTo>
                    <a:pt x="3039" y="0"/>
                  </a:moveTo>
                  <a:cubicBezTo>
                    <a:pt x="2215" y="0"/>
                    <a:pt x="1391" y="150"/>
                    <a:pt x="602" y="451"/>
                  </a:cubicBezTo>
                  <a:lnTo>
                    <a:pt x="1" y="451"/>
                  </a:lnTo>
                  <a:lnTo>
                    <a:pt x="1" y="8070"/>
                  </a:lnTo>
                  <a:lnTo>
                    <a:pt x="10945" y="8070"/>
                  </a:lnTo>
                  <a:lnTo>
                    <a:pt x="10945" y="451"/>
                  </a:lnTo>
                  <a:lnTo>
                    <a:pt x="10351" y="451"/>
                  </a:lnTo>
                  <a:cubicBezTo>
                    <a:pt x="9559" y="150"/>
                    <a:pt x="8735" y="0"/>
                    <a:pt x="7911" y="0"/>
                  </a:cubicBezTo>
                  <a:cubicBezTo>
                    <a:pt x="7088" y="0"/>
                    <a:pt x="6266" y="150"/>
                    <a:pt x="5477" y="451"/>
                  </a:cubicBezTo>
                  <a:cubicBezTo>
                    <a:pt x="4687" y="150"/>
                    <a:pt x="3863" y="0"/>
                    <a:pt x="3039"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0" name="Google Shape;2370;p45"/>
            <p:cNvGrpSpPr/>
            <p:nvPr/>
          </p:nvGrpSpPr>
          <p:grpSpPr>
            <a:xfrm>
              <a:off x="426231" y="624128"/>
              <a:ext cx="1005226" cy="741200"/>
              <a:chOff x="5795225" y="2400550"/>
              <a:chExt cx="273650" cy="201775"/>
            </a:xfrm>
          </p:grpSpPr>
          <p:sp>
            <p:nvSpPr>
              <p:cNvPr id="2371" name="Google Shape;2371;p45"/>
              <p:cNvSpPr/>
              <p:nvPr/>
            </p:nvSpPr>
            <p:spPr>
              <a:xfrm>
                <a:off x="5795225" y="2411800"/>
                <a:ext cx="273650" cy="190525"/>
              </a:xfrm>
              <a:custGeom>
                <a:rect b="b" l="l" r="r" t="t"/>
                <a:pathLst>
                  <a:path extrusionOk="0" h="7621" w="10946">
                    <a:moveTo>
                      <a:pt x="1" y="1"/>
                    </a:moveTo>
                    <a:lnTo>
                      <a:pt x="1" y="7620"/>
                    </a:lnTo>
                    <a:lnTo>
                      <a:pt x="10945" y="7620"/>
                    </a:lnTo>
                    <a:lnTo>
                      <a:pt x="10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5"/>
              <p:cNvSpPr/>
              <p:nvPr/>
            </p:nvSpPr>
            <p:spPr>
              <a:xfrm>
                <a:off x="5932125" y="2400550"/>
                <a:ext cx="121900" cy="184125"/>
              </a:xfrm>
              <a:custGeom>
                <a:rect b="b" l="l" r="r" t="t"/>
                <a:pathLst>
                  <a:path extrusionOk="0" h="7365" w="4876">
                    <a:moveTo>
                      <a:pt x="2435" y="0"/>
                    </a:moveTo>
                    <a:cubicBezTo>
                      <a:pt x="1612" y="0"/>
                      <a:pt x="790" y="150"/>
                      <a:pt x="1" y="451"/>
                    </a:cubicBezTo>
                    <a:lnTo>
                      <a:pt x="1" y="7365"/>
                    </a:lnTo>
                    <a:cubicBezTo>
                      <a:pt x="790" y="7061"/>
                      <a:pt x="1612" y="6909"/>
                      <a:pt x="2435" y="6909"/>
                    </a:cubicBezTo>
                    <a:cubicBezTo>
                      <a:pt x="3259" y="6909"/>
                      <a:pt x="4083" y="7061"/>
                      <a:pt x="4875" y="7365"/>
                    </a:cubicBezTo>
                    <a:lnTo>
                      <a:pt x="4875" y="451"/>
                    </a:lnTo>
                    <a:cubicBezTo>
                      <a:pt x="4083" y="150"/>
                      <a:pt x="3259" y="0"/>
                      <a:pt x="2435"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5"/>
              <p:cNvSpPr/>
              <p:nvPr/>
            </p:nvSpPr>
            <p:spPr>
              <a:xfrm>
                <a:off x="5947150" y="2415125"/>
                <a:ext cx="91850" cy="10675"/>
              </a:xfrm>
              <a:custGeom>
                <a:rect b="b" l="l" r="r" t="t"/>
                <a:pathLst>
                  <a:path extrusionOk="0" h="427" w="3674">
                    <a:moveTo>
                      <a:pt x="1834" y="0"/>
                    </a:moveTo>
                    <a:cubicBezTo>
                      <a:pt x="1245" y="0"/>
                      <a:pt x="657" y="77"/>
                      <a:pt x="84" y="231"/>
                    </a:cubicBezTo>
                    <a:cubicBezTo>
                      <a:pt x="28" y="245"/>
                      <a:pt x="0" y="294"/>
                      <a:pt x="14" y="349"/>
                    </a:cubicBezTo>
                    <a:cubicBezTo>
                      <a:pt x="26" y="396"/>
                      <a:pt x="61" y="423"/>
                      <a:pt x="105" y="423"/>
                    </a:cubicBezTo>
                    <a:cubicBezTo>
                      <a:pt x="114" y="423"/>
                      <a:pt x="123" y="422"/>
                      <a:pt x="133" y="419"/>
                    </a:cubicBezTo>
                    <a:cubicBezTo>
                      <a:pt x="688" y="273"/>
                      <a:pt x="1261" y="199"/>
                      <a:pt x="1833" y="199"/>
                    </a:cubicBezTo>
                    <a:cubicBezTo>
                      <a:pt x="2406" y="199"/>
                      <a:pt x="2979" y="273"/>
                      <a:pt x="3534" y="419"/>
                    </a:cubicBezTo>
                    <a:lnTo>
                      <a:pt x="3562" y="426"/>
                    </a:lnTo>
                    <a:cubicBezTo>
                      <a:pt x="3604" y="426"/>
                      <a:pt x="3646" y="391"/>
                      <a:pt x="3660" y="349"/>
                    </a:cubicBezTo>
                    <a:cubicBezTo>
                      <a:pt x="3674" y="294"/>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5"/>
              <p:cNvSpPr/>
              <p:nvPr/>
            </p:nvSpPr>
            <p:spPr>
              <a:xfrm>
                <a:off x="5947150" y="2434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5"/>
              <p:cNvSpPr/>
              <p:nvPr/>
            </p:nvSpPr>
            <p:spPr>
              <a:xfrm>
                <a:off x="5947150" y="2454700"/>
                <a:ext cx="91850" cy="10625"/>
              </a:xfrm>
              <a:custGeom>
                <a:rect b="b" l="l" r="r" t="t"/>
                <a:pathLst>
                  <a:path extrusionOk="0" h="425" w="3674">
                    <a:moveTo>
                      <a:pt x="1834" y="1"/>
                    </a:moveTo>
                    <a:cubicBezTo>
                      <a:pt x="1245" y="1"/>
                      <a:pt x="657" y="76"/>
                      <a:pt x="84" y="226"/>
                    </a:cubicBezTo>
                    <a:cubicBezTo>
                      <a:pt x="28" y="240"/>
                      <a:pt x="0" y="296"/>
                      <a:pt x="14" y="352"/>
                    </a:cubicBezTo>
                    <a:cubicBezTo>
                      <a:pt x="26" y="393"/>
                      <a:pt x="63" y="425"/>
                      <a:pt x="108" y="425"/>
                    </a:cubicBezTo>
                    <a:cubicBezTo>
                      <a:pt x="116" y="425"/>
                      <a:pt x="124" y="424"/>
                      <a:pt x="133" y="422"/>
                    </a:cubicBezTo>
                    <a:cubicBezTo>
                      <a:pt x="688" y="275"/>
                      <a:pt x="1261" y="202"/>
                      <a:pt x="1833" y="202"/>
                    </a:cubicBezTo>
                    <a:cubicBezTo>
                      <a:pt x="2406" y="202"/>
                      <a:pt x="2979" y="275"/>
                      <a:pt x="3534" y="422"/>
                    </a:cubicBezTo>
                    <a:lnTo>
                      <a:pt x="3562" y="422"/>
                    </a:lnTo>
                    <a:cubicBezTo>
                      <a:pt x="3604" y="422"/>
                      <a:pt x="3646" y="394"/>
                      <a:pt x="3660" y="352"/>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5"/>
              <p:cNvSpPr/>
              <p:nvPr/>
            </p:nvSpPr>
            <p:spPr>
              <a:xfrm>
                <a:off x="5947150" y="2474475"/>
                <a:ext cx="91850" cy="10675"/>
              </a:xfrm>
              <a:custGeom>
                <a:rect b="b" l="l" r="r" t="t"/>
                <a:pathLst>
                  <a:path extrusionOk="0" h="427" w="3674">
                    <a:moveTo>
                      <a:pt x="1834" y="1"/>
                    </a:moveTo>
                    <a:cubicBezTo>
                      <a:pt x="1245" y="1"/>
                      <a:pt x="657" y="78"/>
                      <a:pt x="84" y="231"/>
                    </a:cubicBezTo>
                    <a:cubicBezTo>
                      <a:pt x="28" y="245"/>
                      <a:pt x="0" y="294"/>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7"/>
                    </a:lnTo>
                    <a:cubicBezTo>
                      <a:pt x="3604" y="427"/>
                      <a:pt x="3646" y="392"/>
                      <a:pt x="3660" y="350"/>
                    </a:cubicBezTo>
                    <a:cubicBezTo>
                      <a:pt x="3674" y="294"/>
                      <a:pt x="3639" y="245"/>
                      <a:pt x="3590" y="231"/>
                    </a:cubicBezTo>
                    <a:cubicBezTo>
                      <a:pt x="3014" y="78"/>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5"/>
              <p:cNvSpPr/>
              <p:nvPr/>
            </p:nvSpPr>
            <p:spPr>
              <a:xfrm>
                <a:off x="5947150" y="2494350"/>
                <a:ext cx="91850" cy="10625"/>
              </a:xfrm>
              <a:custGeom>
                <a:rect b="b" l="l" r="r" t="t"/>
                <a:pathLst>
                  <a:path extrusionOk="0" h="425" w="3674">
                    <a:moveTo>
                      <a:pt x="1834" y="0"/>
                    </a:moveTo>
                    <a:cubicBezTo>
                      <a:pt x="1245" y="0"/>
                      <a:pt x="657" y="75"/>
                      <a:pt x="84" y="226"/>
                    </a:cubicBezTo>
                    <a:cubicBezTo>
                      <a:pt x="28" y="240"/>
                      <a:pt x="0" y="295"/>
                      <a:pt x="14" y="344"/>
                    </a:cubicBezTo>
                    <a:cubicBezTo>
                      <a:pt x="21" y="393"/>
                      <a:pt x="63" y="421"/>
                      <a:pt x="105" y="421"/>
                    </a:cubicBezTo>
                    <a:lnTo>
                      <a:pt x="133" y="421"/>
                    </a:lnTo>
                    <a:cubicBezTo>
                      <a:pt x="688" y="271"/>
                      <a:pt x="1261" y="196"/>
                      <a:pt x="1833" y="196"/>
                    </a:cubicBezTo>
                    <a:cubicBezTo>
                      <a:pt x="2406" y="196"/>
                      <a:pt x="2979" y="271"/>
                      <a:pt x="3534" y="421"/>
                    </a:cubicBezTo>
                    <a:cubicBezTo>
                      <a:pt x="3542" y="423"/>
                      <a:pt x="3551" y="424"/>
                      <a:pt x="3559" y="424"/>
                    </a:cubicBezTo>
                    <a:cubicBezTo>
                      <a:pt x="3606" y="424"/>
                      <a:pt x="3648" y="392"/>
                      <a:pt x="3660" y="344"/>
                    </a:cubicBezTo>
                    <a:cubicBezTo>
                      <a:pt x="3674" y="295"/>
                      <a:pt x="3639" y="240"/>
                      <a:pt x="3590" y="226"/>
                    </a:cubicBezTo>
                    <a:cubicBezTo>
                      <a:pt x="3014" y="75"/>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5"/>
              <p:cNvSpPr/>
              <p:nvPr/>
            </p:nvSpPr>
            <p:spPr>
              <a:xfrm>
                <a:off x="5947150" y="2514075"/>
                <a:ext cx="91850" cy="10625"/>
              </a:xfrm>
              <a:custGeom>
                <a:rect b="b" l="l" r="r" t="t"/>
                <a:pathLst>
                  <a:path extrusionOk="0" h="425" w="3674">
                    <a:moveTo>
                      <a:pt x="1834" y="1"/>
                    </a:moveTo>
                    <a:cubicBezTo>
                      <a:pt x="1245" y="1"/>
                      <a:pt x="657" y="76"/>
                      <a:pt x="84" y="226"/>
                    </a:cubicBezTo>
                    <a:cubicBezTo>
                      <a:pt x="28" y="240"/>
                      <a:pt x="0" y="296"/>
                      <a:pt x="14" y="351"/>
                    </a:cubicBezTo>
                    <a:cubicBezTo>
                      <a:pt x="21" y="393"/>
                      <a:pt x="63" y="421"/>
                      <a:pt x="105" y="421"/>
                    </a:cubicBezTo>
                    <a:lnTo>
                      <a:pt x="133" y="421"/>
                    </a:lnTo>
                    <a:cubicBezTo>
                      <a:pt x="688" y="275"/>
                      <a:pt x="1261" y="201"/>
                      <a:pt x="1833" y="201"/>
                    </a:cubicBezTo>
                    <a:cubicBezTo>
                      <a:pt x="2406" y="201"/>
                      <a:pt x="2979" y="275"/>
                      <a:pt x="3534" y="421"/>
                    </a:cubicBezTo>
                    <a:cubicBezTo>
                      <a:pt x="3543" y="423"/>
                      <a:pt x="3551" y="424"/>
                      <a:pt x="3559" y="424"/>
                    </a:cubicBezTo>
                    <a:cubicBezTo>
                      <a:pt x="3606" y="424"/>
                      <a:pt x="3648" y="393"/>
                      <a:pt x="3660" y="351"/>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5"/>
              <p:cNvSpPr/>
              <p:nvPr/>
            </p:nvSpPr>
            <p:spPr>
              <a:xfrm>
                <a:off x="5947150" y="2533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5"/>
              <p:cNvSpPr/>
              <p:nvPr/>
            </p:nvSpPr>
            <p:spPr>
              <a:xfrm>
                <a:off x="5947150" y="2553700"/>
                <a:ext cx="91850" cy="10625"/>
              </a:xfrm>
              <a:custGeom>
                <a:rect b="b" l="l" r="r" t="t"/>
                <a:pathLst>
                  <a:path extrusionOk="0" h="425" w="3674">
                    <a:moveTo>
                      <a:pt x="1834" y="1"/>
                    </a:moveTo>
                    <a:cubicBezTo>
                      <a:pt x="1245" y="1"/>
                      <a:pt x="657" y="76"/>
                      <a:pt x="84" y="226"/>
                    </a:cubicBezTo>
                    <a:cubicBezTo>
                      <a:pt x="28" y="240"/>
                      <a:pt x="0" y="296"/>
                      <a:pt x="14" y="352"/>
                    </a:cubicBezTo>
                    <a:cubicBezTo>
                      <a:pt x="21" y="394"/>
                      <a:pt x="63" y="422"/>
                      <a:pt x="105" y="422"/>
                    </a:cubicBezTo>
                    <a:lnTo>
                      <a:pt x="133" y="422"/>
                    </a:lnTo>
                    <a:cubicBezTo>
                      <a:pt x="688" y="275"/>
                      <a:pt x="1261" y="202"/>
                      <a:pt x="1833" y="202"/>
                    </a:cubicBezTo>
                    <a:cubicBezTo>
                      <a:pt x="2406" y="202"/>
                      <a:pt x="2979" y="275"/>
                      <a:pt x="3534" y="422"/>
                    </a:cubicBezTo>
                    <a:cubicBezTo>
                      <a:pt x="3543" y="424"/>
                      <a:pt x="3551" y="425"/>
                      <a:pt x="3559" y="425"/>
                    </a:cubicBezTo>
                    <a:cubicBezTo>
                      <a:pt x="3606" y="425"/>
                      <a:pt x="3648" y="393"/>
                      <a:pt x="3660" y="352"/>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5"/>
              <p:cNvSpPr/>
              <p:nvPr/>
            </p:nvSpPr>
            <p:spPr>
              <a:xfrm>
                <a:off x="5810250" y="2400550"/>
                <a:ext cx="121900" cy="184125"/>
              </a:xfrm>
              <a:custGeom>
                <a:rect b="b" l="l" r="r" t="t"/>
                <a:pathLst>
                  <a:path extrusionOk="0" h="7365" w="4876">
                    <a:moveTo>
                      <a:pt x="2438" y="0"/>
                    </a:moveTo>
                    <a:cubicBezTo>
                      <a:pt x="1614" y="0"/>
                      <a:pt x="790" y="150"/>
                      <a:pt x="1" y="451"/>
                    </a:cubicBezTo>
                    <a:lnTo>
                      <a:pt x="1" y="7365"/>
                    </a:lnTo>
                    <a:cubicBezTo>
                      <a:pt x="790" y="7061"/>
                      <a:pt x="1614" y="6909"/>
                      <a:pt x="2438" y="6909"/>
                    </a:cubicBezTo>
                    <a:cubicBezTo>
                      <a:pt x="3262" y="6909"/>
                      <a:pt x="4086" y="7061"/>
                      <a:pt x="4876" y="7365"/>
                    </a:cubicBezTo>
                    <a:lnTo>
                      <a:pt x="4876" y="451"/>
                    </a:lnTo>
                    <a:cubicBezTo>
                      <a:pt x="4086" y="150"/>
                      <a:pt x="3262" y="0"/>
                      <a:pt x="2438"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5"/>
              <p:cNvSpPr/>
              <p:nvPr/>
            </p:nvSpPr>
            <p:spPr>
              <a:xfrm>
                <a:off x="5825275" y="2415125"/>
                <a:ext cx="91850" cy="10675"/>
              </a:xfrm>
              <a:custGeom>
                <a:rect b="b" l="l" r="r" t="t"/>
                <a:pathLst>
                  <a:path extrusionOk="0" h="427" w="3674">
                    <a:moveTo>
                      <a:pt x="1837" y="0"/>
                    </a:moveTo>
                    <a:cubicBezTo>
                      <a:pt x="1247" y="0"/>
                      <a:pt x="657" y="77"/>
                      <a:pt x="84" y="231"/>
                    </a:cubicBezTo>
                    <a:cubicBezTo>
                      <a:pt x="28" y="245"/>
                      <a:pt x="0" y="294"/>
                      <a:pt x="14" y="349"/>
                    </a:cubicBezTo>
                    <a:cubicBezTo>
                      <a:pt x="26" y="396"/>
                      <a:pt x="66" y="423"/>
                      <a:pt x="107" y="423"/>
                    </a:cubicBezTo>
                    <a:cubicBezTo>
                      <a:pt x="116" y="423"/>
                      <a:pt x="125" y="422"/>
                      <a:pt x="133" y="419"/>
                    </a:cubicBezTo>
                    <a:cubicBezTo>
                      <a:pt x="692" y="273"/>
                      <a:pt x="1264" y="199"/>
                      <a:pt x="1837" y="199"/>
                    </a:cubicBezTo>
                    <a:cubicBezTo>
                      <a:pt x="2410" y="199"/>
                      <a:pt x="2982" y="273"/>
                      <a:pt x="3541" y="419"/>
                    </a:cubicBezTo>
                    <a:lnTo>
                      <a:pt x="3562" y="426"/>
                    </a:lnTo>
                    <a:cubicBezTo>
                      <a:pt x="3611" y="426"/>
                      <a:pt x="3646" y="391"/>
                      <a:pt x="3660" y="349"/>
                    </a:cubicBezTo>
                    <a:cubicBezTo>
                      <a:pt x="3674" y="294"/>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5"/>
              <p:cNvSpPr/>
              <p:nvPr/>
            </p:nvSpPr>
            <p:spPr>
              <a:xfrm>
                <a:off x="5825275" y="2434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5"/>
              <p:cNvSpPr/>
              <p:nvPr/>
            </p:nvSpPr>
            <p:spPr>
              <a:xfrm>
                <a:off x="5825275" y="2454700"/>
                <a:ext cx="91850" cy="10625"/>
              </a:xfrm>
              <a:custGeom>
                <a:rect b="b" l="l" r="r" t="t"/>
                <a:pathLst>
                  <a:path extrusionOk="0" h="425" w="3674">
                    <a:moveTo>
                      <a:pt x="1837" y="1"/>
                    </a:moveTo>
                    <a:cubicBezTo>
                      <a:pt x="1247" y="1"/>
                      <a:pt x="657" y="76"/>
                      <a:pt x="84" y="226"/>
                    </a:cubicBezTo>
                    <a:cubicBezTo>
                      <a:pt x="28" y="240"/>
                      <a:pt x="0" y="296"/>
                      <a:pt x="14" y="352"/>
                    </a:cubicBezTo>
                    <a:cubicBezTo>
                      <a:pt x="26" y="393"/>
                      <a:pt x="68" y="425"/>
                      <a:pt x="110" y="425"/>
                    </a:cubicBezTo>
                    <a:cubicBezTo>
                      <a:pt x="118" y="425"/>
                      <a:pt x="126" y="424"/>
                      <a:pt x="133" y="422"/>
                    </a:cubicBezTo>
                    <a:cubicBezTo>
                      <a:pt x="692" y="275"/>
                      <a:pt x="1264" y="202"/>
                      <a:pt x="1837" y="202"/>
                    </a:cubicBezTo>
                    <a:cubicBezTo>
                      <a:pt x="2410" y="202"/>
                      <a:pt x="2982" y="275"/>
                      <a:pt x="3541" y="422"/>
                    </a:cubicBezTo>
                    <a:lnTo>
                      <a:pt x="3562" y="422"/>
                    </a:lnTo>
                    <a:cubicBezTo>
                      <a:pt x="3611" y="422"/>
                      <a:pt x="3646" y="394"/>
                      <a:pt x="3660" y="352"/>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5"/>
              <p:cNvSpPr/>
              <p:nvPr/>
            </p:nvSpPr>
            <p:spPr>
              <a:xfrm>
                <a:off x="5825275" y="2474475"/>
                <a:ext cx="91850" cy="10675"/>
              </a:xfrm>
              <a:custGeom>
                <a:rect b="b" l="l" r="r" t="t"/>
                <a:pathLst>
                  <a:path extrusionOk="0" h="427" w="3674">
                    <a:moveTo>
                      <a:pt x="1837" y="1"/>
                    </a:moveTo>
                    <a:cubicBezTo>
                      <a:pt x="1247" y="1"/>
                      <a:pt x="657" y="78"/>
                      <a:pt x="84" y="231"/>
                    </a:cubicBezTo>
                    <a:cubicBezTo>
                      <a:pt x="28" y="245"/>
                      <a:pt x="0" y="294"/>
                      <a:pt x="14" y="350"/>
                    </a:cubicBezTo>
                    <a:cubicBezTo>
                      <a:pt x="28" y="392"/>
                      <a:pt x="63" y="427"/>
                      <a:pt x="112" y="427"/>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294"/>
                      <a:pt x="3646" y="245"/>
                      <a:pt x="3590" y="231"/>
                    </a:cubicBezTo>
                    <a:cubicBezTo>
                      <a:pt x="3017" y="78"/>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5"/>
              <p:cNvSpPr/>
              <p:nvPr/>
            </p:nvSpPr>
            <p:spPr>
              <a:xfrm>
                <a:off x="5825275" y="2494350"/>
                <a:ext cx="91850" cy="10625"/>
              </a:xfrm>
              <a:custGeom>
                <a:rect b="b" l="l" r="r" t="t"/>
                <a:pathLst>
                  <a:path extrusionOk="0" h="425" w="3674">
                    <a:moveTo>
                      <a:pt x="1837" y="0"/>
                    </a:moveTo>
                    <a:cubicBezTo>
                      <a:pt x="1247" y="0"/>
                      <a:pt x="657" y="75"/>
                      <a:pt x="84" y="226"/>
                    </a:cubicBezTo>
                    <a:cubicBezTo>
                      <a:pt x="28" y="240"/>
                      <a:pt x="0" y="295"/>
                      <a:pt x="14" y="344"/>
                    </a:cubicBezTo>
                    <a:cubicBezTo>
                      <a:pt x="26" y="392"/>
                      <a:pt x="68" y="424"/>
                      <a:pt x="111" y="424"/>
                    </a:cubicBezTo>
                    <a:cubicBezTo>
                      <a:pt x="118" y="424"/>
                      <a:pt x="126" y="423"/>
                      <a:pt x="133" y="421"/>
                    </a:cubicBezTo>
                    <a:cubicBezTo>
                      <a:pt x="692" y="271"/>
                      <a:pt x="1264" y="196"/>
                      <a:pt x="1837" y="196"/>
                    </a:cubicBezTo>
                    <a:cubicBezTo>
                      <a:pt x="2410" y="196"/>
                      <a:pt x="2982" y="271"/>
                      <a:pt x="3541" y="421"/>
                    </a:cubicBezTo>
                    <a:lnTo>
                      <a:pt x="3562" y="421"/>
                    </a:lnTo>
                    <a:cubicBezTo>
                      <a:pt x="3611" y="421"/>
                      <a:pt x="3646" y="393"/>
                      <a:pt x="3660" y="344"/>
                    </a:cubicBezTo>
                    <a:cubicBezTo>
                      <a:pt x="3674" y="295"/>
                      <a:pt x="3646" y="240"/>
                      <a:pt x="3590" y="226"/>
                    </a:cubicBezTo>
                    <a:cubicBezTo>
                      <a:pt x="3017" y="75"/>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5"/>
              <p:cNvSpPr/>
              <p:nvPr/>
            </p:nvSpPr>
            <p:spPr>
              <a:xfrm>
                <a:off x="5825275" y="2514075"/>
                <a:ext cx="91850" cy="10625"/>
              </a:xfrm>
              <a:custGeom>
                <a:rect b="b" l="l" r="r" t="t"/>
                <a:pathLst>
                  <a:path extrusionOk="0" h="425" w="3674">
                    <a:moveTo>
                      <a:pt x="1837" y="1"/>
                    </a:moveTo>
                    <a:cubicBezTo>
                      <a:pt x="1247" y="1"/>
                      <a:pt x="657" y="76"/>
                      <a:pt x="84" y="226"/>
                    </a:cubicBezTo>
                    <a:cubicBezTo>
                      <a:pt x="28" y="240"/>
                      <a:pt x="0" y="296"/>
                      <a:pt x="14" y="351"/>
                    </a:cubicBezTo>
                    <a:cubicBezTo>
                      <a:pt x="28" y="393"/>
                      <a:pt x="63" y="421"/>
                      <a:pt x="112" y="421"/>
                    </a:cubicBezTo>
                    <a:lnTo>
                      <a:pt x="133" y="421"/>
                    </a:lnTo>
                    <a:cubicBezTo>
                      <a:pt x="692" y="275"/>
                      <a:pt x="1264" y="201"/>
                      <a:pt x="1837" y="201"/>
                    </a:cubicBezTo>
                    <a:cubicBezTo>
                      <a:pt x="2410" y="201"/>
                      <a:pt x="2982" y="275"/>
                      <a:pt x="3541" y="421"/>
                    </a:cubicBezTo>
                    <a:cubicBezTo>
                      <a:pt x="3549" y="423"/>
                      <a:pt x="3556" y="424"/>
                      <a:pt x="3564" y="424"/>
                    </a:cubicBezTo>
                    <a:cubicBezTo>
                      <a:pt x="3606" y="424"/>
                      <a:pt x="3648" y="393"/>
                      <a:pt x="3660" y="351"/>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5"/>
              <p:cNvSpPr/>
              <p:nvPr/>
            </p:nvSpPr>
            <p:spPr>
              <a:xfrm>
                <a:off x="5825275" y="2533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5"/>
              <p:cNvSpPr/>
              <p:nvPr/>
            </p:nvSpPr>
            <p:spPr>
              <a:xfrm>
                <a:off x="5825275" y="2553700"/>
                <a:ext cx="91850" cy="10625"/>
              </a:xfrm>
              <a:custGeom>
                <a:rect b="b" l="l" r="r" t="t"/>
                <a:pathLst>
                  <a:path extrusionOk="0" h="425" w="3674">
                    <a:moveTo>
                      <a:pt x="1837" y="1"/>
                    </a:moveTo>
                    <a:cubicBezTo>
                      <a:pt x="1247" y="1"/>
                      <a:pt x="657" y="76"/>
                      <a:pt x="84" y="226"/>
                    </a:cubicBezTo>
                    <a:cubicBezTo>
                      <a:pt x="28" y="240"/>
                      <a:pt x="0" y="296"/>
                      <a:pt x="14" y="352"/>
                    </a:cubicBezTo>
                    <a:cubicBezTo>
                      <a:pt x="28" y="394"/>
                      <a:pt x="63" y="422"/>
                      <a:pt x="112" y="422"/>
                    </a:cubicBezTo>
                    <a:lnTo>
                      <a:pt x="133" y="422"/>
                    </a:lnTo>
                    <a:cubicBezTo>
                      <a:pt x="692" y="275"/>
                      <a:pt x="1264" y="202"/>
                      <a:pt x="1837" y="202"/>
                    </a:cubicBezTo>
                    <a:cubicBezTo>
                      <a:pt x="2410" y="202"/>
                      <a:pt x="2982" y="275"/>
                      <a:pt x="3541" y="422"/>
                    </a:cubicBezTo>
                    <a:cubicBezTo>
                      <a:pt x="3549" y="424"/>
                      <a:pt x="3556" y="425"/>
                      <a:pt x="3564" y="425"/>
                    </a:cubicBezTo>
                    <a:cubicBezTo>
                      <a:pt x="3606" y="425"/>
                      <a:pt x="3648" y="393"/>
                      <a:pt x="3660" y="352"/>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5"/>
              <p:cNvSpPr/>
              <p:nvPr/>
            </p:nvSpPr>
            <p:spPr>
              <a:xfrm>
                <a:off x="5810250" y="2573275"/>
                <a:ext cx="121900" cy="11400"/>
              </a:xfrm>
              <a:custGeom>
                <a:rect b="b" l="l" r="r" t="t"/>
                <a:pathLst>
                  <a:path extrusionOk="0" h="456" w="4876">
                    <a:moveTo>
                      <a:pt x="2438" y="0"/>
                    </a:moveTo>
                    <a:cubicBezTo>
                      <a:pt x="1614" y="0"/>
                      <a:pt x="790" y="152"/>
                      <a:pt x="1" y="456"/>
                    </a:cubicBezTo>
                    <a:lnTo>
                      <a:pt x="4876" y="456"/>
                    </a:lnTo>
                    <a:cubicBezTo>
                      <a:pt x="4086" y="152"/>
                      <a:pt x="3262" y="0"/>
                      <a:pt x="2438"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5"/>
              <p:cNvSpPr/>
              <p:nvPr/>
            </p:nvSpPr>
            <p:spPr>
              <a:xfrm>
                <a:off x="5932125" y="2573275"/>
                <a:ext cx="121900" cy="11400"/>
              </a:xfrm>
              <a:custGeom>
                <a:rect b="b" l="l" r="r" t="t"/>
                <a:pathLst>
                  <a:path extrusionOk="0" h="456" w="4876">
                    <a:moveTo>
                      <a:pt x="2435" y="0"/>
                    </a:moveTo>
                    <a:cubicBezTo>
                      <a:pt x="1612" y="0"/>
                      <a:pt x="790" y="152"/>
                      <a:pt x="1" y="456"/>
                    </a:cubicBezTo>
                    <a:lnTo>
                      <a:pt x="4875" y="456"/>
                    </a:lnTo>
                    <a:cubicBezTo>
                      <a:pt x="4083" y="152"/>
                      <a:pt x="3259" y="0"/>
                      <a:pt x="2435"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5"/>
              <p:cNvSpPr/>
              <p:nvPr/>
            </p:nvSpPr>
            <p:spPr>
              <a:xfrm>
                <a:off x="5810250" y="2411800"/>
                <a:ext cx="251975" cy="181100"/>
              </a:xfrm>
              <a:custGeom>
                <a:rect b="b" l="l" r="r" t="t"/>
                <a:pathLst>
                  <a:path extrusionOk="0" h="7244" w="10079">
                    <a:moveTo>
                      <a:pt x="9750" y="1"/>
                    </a:moveTo>
                    <a:lnTo>
                      <a:pt x="9750" y="4324"/>
                    </a:lnTo>
                    <a:lnTo>
                      <a:pt x="9750" y="6915"/>
                    </a:lnTo>
                    <a:lnTo>
                      <a:pt x="1" y="6915"/>
                    </a:lnTo>
                    <a:lnTo>
                      <a:pt x="336" y="7243"/>
                    </a:lnTo>
                    <a:lnTo>
                      <a:pt x="10079" y="7243"/>
                    </a:lnTo>
                    <a:lnTo>
                      <a:pt x="10079" y="336"/>
                    </a:lnTo>
                    <a:lnTo>
                      <a:pt x="97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5"/>
              <p:cNvSpPr/>
              <p:nvPr/>
            </p:nvSpPr>
            <p:spPr>
              <a:xfrm>
                <a:off x="5932125" y="2411800"/>
                <a:ext cx="2125" cy="172875"/>
              </a:xfrm>
              <a:custGeom>
                <a:rect b="b" l="l" r="r" t="t"/>
                <a:pathLst>
                  <a:path extrusionOk="0" h="6915" w="85">
                    <a:moveTo>
                      <a:pt x="1" y="1"/>
                    </a:moveTo>
                    <a:lnTo>
                      <a:pt x="1" y="6915"/>
                    </a:lnTo>
                    <a:cubicBezTo>
                      <a:pt x="1" y="6915"/>
                      <a:pt x="7" y="6810"/>
                      <a:pt x="14" y="6615"/>
                    </a:cubicBezTo>
                    <a:cubicBezTo>
                      <a:pt x="21" y="6426"/>
                      <a:pt x="35" y="6161"/>
                      <a:pt x="42" y="5832"/>
                    </a:cubicBezTo>
                    <a:cubicBezTo>
                      <a:pt x="56" y="5511"/>
                      <a:pt x="70" y="5134"/>
                      <a:pt x="70" y="4729"/>
                    </a:cubicBezTo>
                    <a:cubicBezTo>
                      <a:pt x="77" y="4324"/>
                      <a:pt x="77" y="3891"/>
                      <a:pt x="84" y="3458"/>
                    </a:cubicBezTo>
                    <a:cubicBezTo>
                      <a:pt x="77" y="3025"/>
                      <a:pt x="77" y="2592"/>
                      <a:pt x="70" y="2187"/>
                    </a:cubicBezTo>
                    <a:cubicBezTo>
                      <a:pt x="70" y="1782"/>
                      <a:pt x="56" y="1404"/>
                      <a:pt x="49" y="1083"/>
                    </a:cubicBezTo>
                    <a:cubicBezTo>
                      <a:pt x="35" y="762"/>
                      <a:pt x="21" y="489"/>
                      <a:pt x="14" y="301"/>
                    </a:cubicBezTo>
                    <a:cubicBezTo>
                      <a:pt x="7" y="112"/>
                      <a:pt x="1" y="1"/>
                      <a:pt x="1" y="1"/>
                    </a:cubicBez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5"/>
              <p:cNvSpPr/>
              <p:nvPr/>
            </p:nvSpPr>
            <p:spPr>
              <a:xfrm>
                <a:off x="5930025" y="2411800"/>
                <a:ext cx="2125" cy="172875"/>
              </a:xfrm>
              <a:custGeom>
                <a:rect b="b" l="l" r="r" t="t"/>
                <a:pathLst>
                  <a:path extrusionOk="0" h="6915" w="85">
                    <a:moveTo>
                      <a:pt x="85" y="1"/>
                    </a:moveTo>
                    <a:cubicBezTo>
                      <a:pt x="85" y="1"/>
                      <a:pt x="78" y="112"/>
                      <a:pt x="71" y="301"/>
                    </a:cubicBezTo>
                    <a:cubicBezTo>
                      <a:pt x="64" y="489"/>
                      <a:pt x="43" y="762"/>
                      <a:pt x="36" y="1083"/>
                    </a:cubicBezTo>
                    <a:cubicBezTo>
                      <a:pt x="29" y="1404"/>
                      <a:pt x="15" y="1782"/>
                      <a:pt x="8" y="2187"/>
                    </a:cubicBezTo>
                    <a:cubicBezTo>
                      <a:pt x="1" y="2592"/>
                      <a:pt x="1" y="3025"/>
                      <a:pt x="1" y="3458"/>
                    </a:cubicBezTo>
                    <a:cubicBezTo>
                      <a:pt x="1" y="3891"/>
                      <a:pt x="1" y="4324"/>
                      <a:pt x="8" y="4729"/>
                    </a:cubicBezTo>
                    <a:cubicBezTo>
                      <a:pt x="15" y="5134"/>
                      <a:pt x="29" y="5511"/>
                      <a:pt x="36" y="5832"/>
                    </a:cubicBezTo>
                    <a:cubicBezTo>
                      <a:pt x="43" y="6161"/>
                      <a:pt x="64" y="6426"/>
                      <a:pt x="71" y="6615"/>
                    </a:cubicBezTo>
                    <a:cubicBezTo>
                      <a:pt x="78" y="6810"/>
                      <a:pt x="85" y="6915"/>
                      <a:pt x="85" y="6915"/>
                    </a:cubicBezTo>
                    <a:lnTo>
                      <a:pt x="85" y="1"/>
                    </a:ln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5" name="Google Shape;2395;p45"/>
          <p:cNvGrpSpPr/>
          <p:nvPr/>
        </p:nvGrpSpPr>
        <p:grpSpPr>
          <a:xfrm rot="1053166">
            <a:off x="503765" y="642284"/>
            <a:ext cx="648303" cy="478023"/>
            <a:chOff x="426223" y="624125"/>
            <a:chExt cx="1005233" cy="741204"/>
          </a:xfrm>
        </p:grpSpPr>
        <p:sp>
          <p:nvSpPr>
            <p:cNvPr id="2396" name="Google Shape;2396;p45"/>
            <p:cNvSpPr/>
            <p:nvPr/>
          </p:nvSpPr>
          <p:spPr>
            <a:xfrm>
              <a:off x="426223" y="624125"/>
              <a:ext cx="1005226" cy="741200"/>
            </a:xfrm>
            <a:custGeom>
              <a:rect b="b" l="l" r="r" t="t"/>
              <a:pathLst>
                <a:path extrusionOk="0" h="8071" w="10946">
                  <a:moveTo>
                    <a:pt x="3039" y="0"/>
                  </a:moveTo>
                  <a:cubicBezTo>
                    <a:pt x="2215" y="0"/>
                    <a:pt x="1391" y="150"/>
                    <a:pt x="602" y="451"/>
                  </a:cubicBezTo>
                  <a:lnTo>
                    <a:pt x="1" y="451"/>
                  </a:lnTo>
                  <a:lnTo>
                    <a:pt x="1" y="8070"/>
                  </a:lnTo>
                  <a:lnTo>
                    <a:pt x="10945" y="8070"/>
                  </a:lnTo>
                  <a:lnTo>
                    <a:pt x="10945" y="451"/>
                  </a:lnTo>
                  <a:lnTo>
                    <a:pt x="10351" y="451"/>
                  </a:lnTo>
                  <a:cubicBezTo>
                    <a:pt x="9559" y="150"/>
                    <a:pt x="8735" y="0"/>
                    <a:pt x="7911" y="0"/>
                  </a:cubicBezTo>
                  <a:cubicBezTo>
                    <a:pt x="7088" y="0"/>
                    <a:pt x="6266" y="150"/>
                    <a:pt x="5477" y="451"/>
                  </a:cubicBezTo>
                  <a:cubicBezTo>
                    <a:pt x="4687" y="150"/>
                    <a:pt x="3863" y="0"/>
                    <a:pt x="3039"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7" name="Google Shape;2397;p45"/>
            <p:cNvGrpSpPr/>
            <p:nvPr/>
          </p:nvGrpSpPr>
          <p:grpSpPr>
            <a:xfrm>
              <a:off x="426231" y="624128"/>
              <a:ext cx="1005226" cy="741200"/>
              <a:chOff x="5795225" y="2400550"/>
              <a:chExt cx="273650" cy="201775"/>
            </a:xfrm>
          </p:grpSpPr>
          <p:sp>
            <p:nvSpPr>
              <p:cNvPr id="2398" name="Google Shape;2398;p45"/>
              <p:cNvSpPr/>
              <p:nvPr/>
            </p:nvSpPr>
            <p:spPr>
              <a:xfrm>
                <a:off x="5795225" y="2411800"/>
                <a:ext cx="273650" cy="190525"/>
              </a:xfrm>
              <a:custGeom>
                <a:rect b="b" l="l" r="r" t="t"/>
                <a:pathLst>
                  <a:path extrusionOk="0" h="7621" w="10946">
                    <a:moveTo>
                      <a:pt x="1" y="1"/>
                    </a:moveTo>
                    <a:lnTo>
                      <a:pt x="1" y="7620"/>
                    </a:lnTo>
                    <a:lnTo>
                      <a:pt x="10945" y="7620"/>
                    </a:lnTo>
                    <a:lnTo>
                      <a:pt x="109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5"/>
              <p:cNvSpPr/>
              <p:nvPr/>
            </p:nvSpPr>
            <p:spPr>
              <a:xfrm>
                <a:off x="5932125" y="2400550"/>
                <a:ext cx="121900" cy="184125"/>
              </a:xfrm>
              <a:custGeom>
                <a:rect b="b" l="l" r="r" t="t"/>
                <a:pathLst>
                  <a:path extrusionOk="0" h="7365" w="4876">
                    <a:moveTo>
                      <a:pt x="2435" y="0"/>
                    </a:moveTo>
                    <a:cubicBezTo>
                      <a:pt x="1612" y="0"/>
                      <a:pt x="790" y="150"/>
                      <a:pt x="1" y="451"/>
                    </a:cubicBezTo>
                    <a:lnTo>
                      <a:pt x="1" y="7365"/>
                    </a:lnTo>
                    <a:cubicBezTo>
                      <a:pt x="790" y="7061"/>
                      <a:pt x="1612" y="6909"/>
                      <a:pt x="2435" y="6909"/>
                    </a:cubicBezTo>
                    <a:cubicBezTo>
                      <a:pt x="3259" y="6909"/>
                      <a:pt x="4083" y="7061"/>
                      <a:pt x="4875" y="7365"/>
                    </a:cubicBezTo>
                    <a:lnTo>
                      <a:pt x="4875" y="451"/>
                    </a:lnTo>
                    <a:cubicBezTo>
                      <a:pt x="4083" y="150"/>
                      <a:pt x="3259" y="0"/>
                      <a:pt x="2435"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5"/>
              <p:cNvSpPr/>
              <p:nvPr/>
            </p:nvSpPr>
            <p:spPr>
              <a:xfrm>
                <a:off x="5947150" y="2415125"/>
                <a:ext cx="91850" cy="10675"/>
              </a:xfrm>
              <a:custGeom>
                <a:rect b="b" l="l" r="r" t="t"/>
                <a:pathLst>
                  <a:path extrusionOk="0" h="427" w="3674">
                    <a:moveTo>
                      <a:pt x="1834" y="0"/>
                    </a:moveTo>
                    <a:cubicBezTo>
                      <a:pt x="1245" y="0"/>
                      <a:pt x="657" y="77"/>
                      <a:pt x="84" y="231"/>
                    </a:cubicBezTo>
                    <a:cubicBezTo>
                      <a:pt x="28" y="245"/>
                      <a:pt x="0" y="294"/>
                      <a:pt x="14" y="349"/>
                    </a:cubicBezTo>
                    <a:cubicBezTo>
                      <a:pt x="26" y="396"/>
                      <a:pt x="61" y="423"/>
                      <a:pt x="105" y="423"/>
                    </a:cubicBezTo>
                    <a:cubicBezTo>
                      <a:pt x="114" y="423"/>
                      <a:pt x="123" y="422"/>
                      <a:pt x="133" y="419"/>
                    </a:cubicBezTo>
                    <a:cubicBezTo>
                      <a:pt x="688" y="273"/>
                      <a:pt x="1261" y="199"/>
                      <a:pt x="1833" y="199"/>
                    </a:cubicBezTo>
                    <a:cubicBezTo>
                      <a:pt x="2406" y="199"/>
                      <a:pt x="2979" y="273"/>
                      <a:pt x="3534" y="419"/>
                    </a:cubicBezTo>
                    <a:lnTo>
                      <a:pt x="3562" y="426"/>
                    </a:lnTo>
                    <a:cubicBezTo>
                      <a:pt x="3604" y="426"/>
                      <a:pt x="3646" y="391"/>
                      <a:pt x="3660" y="349"/>
                    </a:cubicBezTo>
                    <a:cubicBezTo>
                      <a:pt x="3674" y="294"/>
                      <a:pt x="3639" y="245"/>
                      <a:pt x="3590" y="231"/>
                    </a:cubicBezTo>
                    <a:cubicBezTo>
                      <a:pt x="3014" y="77"/>
                      <a:pt x="2424"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5"/>
              <p:cNvSpPr/>
              <p:nvPr/>
            </p:nvSpPr>
            <p:spPr>
              <a:xfrm>
                <a:off x="5947150" y="2434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5"/>
              <p:cNvSpPr/>
              <p:nvPr/>
            </p:nvSpPr>
            <p:spPr>
              <a:xfrm>
                <a:off x="5947150" y="2454700"/>
                <a:ext cx="91850" cy="10625"/>
              </a:xfrm>
              <a:custGeom>
                <a:rect b="b" l="l" r="r" t="t"/>
                <a:pathLst>
                  <a:path extrusionOk="0" h="425" w="3674">
                    <a:moveTo>
                      <a:pt x="1834" y="1"/>
                    </a:moveTo>
                    <a:cubicBezTo>
                      <a:pt x="1245" y="1"/>
                      <a:pt x="657" y="76"/>
                      <a:pt x="84" y="226"/>
                    </a:cubicBezTo>
                    <a:cubicBezTo>
                      <a:pt x="28" y="240"/>
                      <a:pt x="0" y="296"/>
                      <a:pt x="14" y="352"/>
                    </a:cubicBezTo>
                    <a:cubicBezTo>
                      <a:pt x="26" y="393"/>
                      <a:pt x="63" y="425"/>
                      <a:pt x="108" y="425"/>
                    </a:cubicBezTo>
                    <a:cubicBezTo>
                      <a:pt x="116" y="425"/>
                      <a:pt x="124" y="424"/>
                      <a:pt x="133" y="422"/>
                    </a:cubicBezTo>
                    <a:cubicBezTo>
                      <a:pt x="688" y="275"/>
                      <a:pt x="1261" y="202"/>
                      <a:pt x="1833" y="202"/>
                    </a:cubicBezTo>
                    <a:cubicBezTo>
                      <a:pt x="2406" y="202"/>
                      <a:pt x="2979" y="275"/>
                      <a:pt x="3534" y="422"/>
                    </a:cubicBezTo>
                    <a:lnTo>
                      <a:pt x="3562" y="422"/>
                    </a:lnTo>
                    <a:cubicBezTo>
                      <a:pt x="3604" y="422"/>
                      <a:pt x="3646" y="394"/>
                      <a:pt x="3660" y="352"/>
                    </a:cubicBezTo>
                    <a:cubicBezTo>
                      <a:pt x="3674" y="296"/>
                      <a:pt x="3639" y="240"/>
                      <a:pt x="3590" y="226"/>
                    </a:cubicBezTo>
                    <a:cubicBezTo>
                      <a:pt x="3014" y="76"/>
                      <a:pt x="2424"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5"/>
              <p:cNvSpPr/>
              <p:nvPr/>
            </p:nvSpPr>
            <p:spPr>
              <a:xfrm>
                <a:off x="5947150" y="2474475"/>
                <a:ext cx="91850" cy="10675"/>
              </a:xfrm>
              <a:custGeom>
                <a:rect b="b" l="l" r="r" t="t"/>
                <a:pathLst>
                  <a:path extrusionOk="0" h="427" w="3674">
                    <a:moveTo>
                      <a:pt x="1834" y="1"/>
                    </a:moveTo>
                    <a:cubicBezTo>
                      <a:pt x="1245" y="1"/>
                      <a:pt x="657" y="78"/>
                      <a:pt x="84" y="231"/>
                    </a:cubicBezTo>
                    <a:cubicBezTo>
                      <a:pt x="28" y="245"/>
                      <a:pt x="0" y="294"/>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7"/>
                    </a:lnTo>
                    <a:cubicBezTo>
                      <a:pt x="3604" y="427"/>
                      <a:pt x="3646" y="392"/>
                      <a:pt x="3660" y="350"/>
                    </a:cubicBezTo>
                    <a:cubicBezTo>
                      <a:pt x="3674" y="294"/>
                      <a:pt x="3639" y="245"/>
                      <a:pt x="3590" y="231"/>
                    </a:cubicBezTo>
                    <a:cubicBezTo>
                      <a:pt x="3014" y="78"/>
                      <a:pt x="2424"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5"/>
              <p:cNvSpPr/>
              <p:nvPr/>
            </p:nvSpPr>
            <p:spPr>
              <a:xfrm>
                <a:off x="5947150" y="2494350"/>
                <a:ext cx="91850" cy="10625"/>
              </a:xfrm>
              <a:custGeom>
                <a:rect b="b" l="l" r="r" t="t"/>
                <a:pathLst>
                  <a:path extrusionOk="0" h="425" w="3674">
                    <a:moveTo>
                      <a:pt x="1834" y="0"/>
                    </a:moveTo>
                    <a:cubicBezTo>
                      <a:pt x="1245" y="0"/>
                      <a:pt x="657" y="75"/>
                      <a:pt x="84" y="226"/>
                    </a:cubicBezTo>
                    <a:cubicBezTo>
                      <a:pt x="28" y="240"/>
                      <a:pt x="0" y="295"/>
                      <a:pt x="14" y="344"/>
                    </a:cubicBezTo>
                    <a:cubicBezTo>
                      <a:pt x="21" y="393"/>
                      <a:pt x="63" y="421"/>
                      <a:pt x="105" y="421"/>
                    </a:cubicBezTo>
                    <a:lnTo>
                      <a:pt x="133" y="421"/>
                    </a:lnTo>
                    <a:cubicBezTo>
                      <a:pt x="688" y="271"/>
                      <a:pt x="1261" y="196"/>
                      <a:pt x="1833" y="196"/>
                    </a:cubicBezTo>
                    <a:cubicBezTo>
                      <a:pt x="2406" y="196"/>
                      <a:pt x="2979" y="271"/>
                      <a:pt x="3534" y="421"/>
                    </a:cubicBezTo>
                    <a:cubicBezTo>
                      <a:pt x="3542" y="423"/>
                      <a:pt x="3551" y="424"/>
                      <a:pt x="3559" y="424"/>
                    </a:cubicBezTo>
                    <a:cubicBezTo>
                      <a:pt x="3606" y="424"/>
                      <a:pt x="3648" y="392"/>
                      <a:pt x="3660" y="344"/>
                    </a:cubicBezTo>
                    <a:cubicBezTo>
                      <a:pt x="3674" y="295"/>
                      <a:pt x="3639" y="240"/>
                      <a:pt x="3590" y="226"/>
                    </a:cubicBezTo>
                    <a:cubicBezTo>
                      <a:pt x="3014" y="75"/>
                      <a:pt x="2424"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5"/>
              <p:cNvSpPr/>
              <p:nvPr/>
            </p:nvSpPr>
            <p:spPr>
              <a:xfrm>
                <a:off x="5947150" y="2514075"/>
                <a:ext cx="91850" cy="10625"/>
              </a:xfrm>
              <a:custGeom>
                <a:rect b="b" l="l" r="r" t="t"/>
                <a:pathLst>
                  <a:path extrusionOk="0" h="425" w="3674">
                    <a:moveTo>
                      <a:pt x="1834" y="1"/>
                    </a:moveTo>
                    <a:cubicBezTo>
                      <a:pt x="1245" y="1"/>
                      <a:pt x="657" y="76"/>
                      <a:pt x="84" y="226"/>
                    </a:cubicBezTo>
                    <a:cubicBezTo>
                      <a:pt x="28" y="240"/>
                      <a:pt x="0" y="296"/>
                      <a:pt x="14" y="351"/>
                    </a:cubicBezTo>
                    <a:cubicBezTo>
                      <a:pt x="21" y="393"/>
                      <a:pt x="63" y="421"/>
                      <a:pt x="105" y="421"/>
                    </a:cubicBezTo>
                    <a:lnTo>
                      <a:pt x="133" y="421"/>
                    </a:lnTo>
                    <a:cubicBezTo>
                      <a:pt x="688" y="275"/>
                      <a:pt x="1261" y="201"/>
                      <a:pt x="1833" y="201"/>
                    </a:cubicBezTo>
                    <a:cubicBezTo>
                      <a:pt x="2406" y="201"/>
                      <a:pt x="2979" y="275"/>
                      <a:pt x="3534" y="421"/>
                    </a:cubicBezTo>
                    <a:cubicBezTo>
                      <a:pt x="3543" y="423"/>
                      <a:pt x="3551" y="424"/>
                      <a:pt x="3559" y="424"/>
                    </a:cubicBezTo>
                    <a:cubicBezTo>
                      <a:pt x="3606" y="424"/>
                      <a:pt x="3648" y="393"/>
                      <a:pt x="3660" y="351"/>
                    </a:cubicBezTo>
                    <a:cubicBezTo>
                      <a:pt x="3674" y="296"/>
                      <a:pt x="3639" y="240"/>
                      <a:pt x="3590" y="226"/>
                    </a:cubicBezTo>
                    <a:cubicBezTo>
                      <a:pt x="3014" y="76"/>
                      <a:pt x="2424"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5"/>
              <p:cNvSpPr/>
              <p:nvPr/>
            </p:nvSpPr>
            <p:spPr>
              <a:xfrm>
                <a:off x="5947150" y="2533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5"/>
              <p:cNvSpPr/>
              <p:nvPr/>
            </p:nvSpPr>
            <p:spPr>
              <a:xfrm>
                <a:off x="5947150" y="2553700"/>
                <a:ext cx="91850" cy="10625"/>
              </a:xfrm>
              <a:custGeom>
                <a:rect b="b" l="l" r="r" t="t"/>
                <a:pathLst>
                  <a:path extrusionOk="0" h="425" w="3674">
                    <a:moveTo>
                      <a:pt x="1834" y="1"/>
                    </a:moveTo>
                    <a:cubicBezTo>
                      <a:pt x="1245" y="1"/>
                      <a:pt x="657" y="76"/>
                      <a:pt x="84" y="226"/>
                    </a:cubicBezTo>
                    <a:cubicBezTo>
                      <a:pt x="28" y="240"/>
                      <a:pt x="0" y="296"/>
                      <a:pt x="14" y="352"/>
                    </a:cubicBezTo>
                    <a:cubicBezTo>
                      <a:pt x="21" y="394"/>
                      <a:pt x="63" y="422"/>
                      <a:pt x="105" y="422"/>
                    </a:cubicBezTo>
                    <a:lnTo>
                      <a:pt x="133" y="422"/>
                    </a:lnTo>
                    <a:cubicBezTo>
                      <a:pt x="688" y="275"/>
                      <a:pt x="1261" y="202"/>
                      <a:pt x="1833" y="202"/>
                    </a:cubicBezTo>
                    <a:cubicBezTo>
                      <a:pt x="2406" y="202"/>
                      <a:pt x="2979" y="275"/>
                      <a:pt x="3534" y="422"/>
                    </a:cubicBezTo>
                    <a:cubicBezTo>
                      <a:pt x="3543" y="424"/>
                      <a:pt x="3551" y="425"/>
                      <a:pt x="3559" y="425"/>
                    </a:cubicBezTo>
                    <a:cubicBezTo>
                      <a:pt x="3606" y="425"/>
                      <a:pt x="3648" y="393"/>
                      <a:pt x="3660" y="352"/>
                    </a:cubicBezTo>
                    <a:cubicBezTo>
                      <a:pt x="3674" y="296"/>
                      <a:pt x="3639" y="240"/>
                      <a:pt x="3590" y="226"/>
                    </a:cubicBezTo>
                    <a:cubicBezTo>
                      <a:pt x="3014" y="76"/>
                      <a:pt x="2424"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5"/>
              <p:cNvSpPr/>
              <p:nvPr/>
            </p:nvSpPr>
            <p:spPr>
              <a:xfrm>
                <a:off x="5810250" y="2400550"/>
                <a:ext cx="121900" cy="184125"/>
              </a:xfrm>
              <a:custGeom>
                <a:rect b="b" l="l" r="r" t="t"/>
                <a:pathLst>
                  <a:path extrusionOk="0" h="7365" w="4876">
                    <a:moveTo>
                      <a:pt x="2438" y="0"/>
                    </a:moveTo>
                    <a:cubicBezTo>
                      <a:pt x="1614" y="0"/>
                      <a:pt x="790" y="150"/>
                      <a:pt x="1" y="451"/>
                    </a:cubicBezTo>
                    <a:lnTo>
                      <a:pt x="1" y="7365"/>
                    </a:lnTo>
                    <a:cubicBezTo>
                      <a:pt x="790" y="7061"/>
                      <a:pt x="1614" y="6909"/>
                      <a:pt x="2438" y="6909"/>
                    </a:cubicBezTo>
                    <a:cubicBezTo>
                      <a:pt x="3262" y="6909"/>
                      <a:pt x="4086" y="7061"/>
                      <a:pt x="4876" y="7365"/>
                    </a:cubicBezTo>
                    <a:lnTo>
                      <a:pt x="4876" y="451"/>
                    </a:lnTo>
                    <a:cubicBezTo>
                      <a:pt x="4086" y="150"/>
                      <a:pt x="3262" y="0"/>
                      <a:pt x="2438"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5"/>
              <p:cNvSpPr/>
              <p:nvPr/>
            </p:nvSpPr>
            <p:spPr>
              <a:xfrm>
                <a:off x="5825275" y="2415125"/>
                <a:ext cx="91850" cy="10675"/>
              </a:xfrm>
              <a:custGeom>
                <a:rect b="b" l="l" r="r" t="t"/>
                <a:pathLst>
                  <a:path extrusionOk="0" h="427" w="3674">
                    <a:moveTo>
                      <a:pt x="1837" y="0"/>
                    </a:moveTo>
                    <a:cubicBezTo>
                      <a:pt x="1247" y="0"/>
                      <a:pt x="657" y="77"/>
                      <a:pt x="84" y="231"/>
                    </a:cubicBezTo>
                    <a:cubicBezTo>
                      <a:pt x="28" y="245"/>
                      <a:pt x="0" y="294"/>
                      <a:pt x="14" y="349"/>
                    </a:cubicBezTo>
                    <a:cubicBezTo>
                      <a:pt x="26" y="396"/>
                      <a:pt x="66" y="423"/>
                      <a:pt x="107" y="423"/>
                    </a:cubicBezTo>
                    <a:cubicBezTo>
                      <a:pt x="116" y="423"/>
                      <a:pt x="125" y="422"/>
                      <a:pt x="133" y="419"/>
                    </a:cubicBezTo>
                    <a:cubicBezTo>
                      <a:pt x="692" y="273"/>
                      <a:pt x="1264" y="199"/>
                      <a:pt x="1837" y="199"/>
                    </a:cubicBezTo>
                    <a:cubicBezTo>
                      <a:pt x="2410" y="199"/>
                      <a:pt x="2982" y="273"/>
                      <a:pt x="3541" y="419"/>
                    </a:cubicBezTo>
                    <a:lnTo>
                      <a:pt x="3562" y="426"/>
                    </a:lnTo>
                    <a:cubicBezTo>
                      <a:pt x="3611" y="426"/>
                      <a:pt x="3646" y="391"/>
                      <a:pt x="3660" y="349"/>
                    </a:cubicBezTo>
                    <a:cubicBezTo>
                      <a:pt x="3674" y="294"/>
                      <a:pt x="3646" y="245"/>
                      <a:pt x="3590" y="231"/>
                    </a:cubicBezTo>
                    <a:cubicBezTo>
                      <a:pt x="3017" y="77"/>
                      <a:pt x="2427" y="0"/>
                      <a:pt x="18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5"/>
              <p:cNvSpPr/>
              <p:nvPr/>
            </p:nvSpPr>
            <p:spPr>
              <a:xfrm>
                <a:off x="5825275" y="2434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5"/>
              <p:cNvSpPr/>
              <p:nvPr/>
            </p:nvSpPr>
            <p:spPr>
              <a:xfrm>
                <a:off x="5825275" y="2454700"/>
                <a:ext cx="91850" cy="10625"/>
              </a:xfrm>
              <a:custGeom>
                <a:rect b="b" l="l" r="r" t="t"/>
                <a:pathLst>
                  <a:path extrusionOk="0" h="425" w="3674">
                    <a:moveTo>
                      <a:pt x="1837" y="1"/>
                    </a:moveTo>
                    <a:cubicBezTo>
                      <a:pt x="1247" y="1"/>
                      <a:pt x="657" y="76"/>
                      <a:pt x="84" y="226"/>
                    </a:cubicBezTo>
                    <a:cubicBezTo>
                      <a:pt x="28" y="240"/>
                      <a:pt x="0" y="296"/>
                      <a:pt x="14" y="352"/>
                    </a:cubicBezTo>
                    <a:cubicBezTo>
                      <a:pt x="26" y="393"/>
                      <a:pt x="68" y="425"/>
                      <a:pt x="110" y="425"/>
                    </a:cubicBezTo>
                    <a:cubicBezTo>
                      <a:pt x="118" y="425"/>
                      <a:pt x="126" y="424"/>
                      <a:pt x="133" y="422"/>
                    </a:cubicBezTo>
                    <a:cubicBezTo>
                      <a:pt x="692" y="275"/>
                      <a:pt x="1264" y="202"/>
                      <a:pt x="1837" y="202"/>
                    </a:cubicBezTo>
                    <a:cubicBezTo>
                      <a:pt x="2410" y="202"/>
                      <a:pt x="2982" y="275"/>
                      <a:pt x="3541" y="422"/>
                    </a:cubicBezTo>
                    <a:lnTo>
                      <a:pt x="3562" y="422"/>
                    </a:lnTo>
                    <a:cubicBezTo>
                      <a:pt x="3611" y="422"/>
                      <a:pt x="3646" y="394"/>
                      <a:pt x="3660" y="352"/>
                    </a:cubicBezTo>
                    <a:cubicBezTo>
                      <a:pt x="3674" y="296"/>
                      <a:pt x="3646" y="240"/>
                      <a:pt x="3590" y="226"/>
                    </a:cubicBezTo>
                    <a:cubicBezTo>
                      <a:pt x="3017" y="76"/>
                      <a:pt x="2427" y="1"/>
                      <a:pt x="18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5"/>
              <p:cNvSpPr/>
              <p:nvPr/>
            </p:nvSpPr>
            <p:spPr>
              <a:xfrm>
                <a:off x="5825275" y="2474475"/>
                <a:ext cx="91850" cy="10675"/>
              </a:xfrm>
              <a:custGeom>
                <a:rect b="b" l="l" r="r" t="t"/>
                <a:pathLst>
                  <a:path extrusionOk="0" h="427" w="3674">
                    <a:moveTo>
                      <a:pt x="1837" y="1"/>
                    </a:moveTo>
                    <a:cubicBezTo>
                      <a:pt x="1247" y="1"/>
                      <a:pt x="657" y="78"/>
                      <a:pt x="84" y="231"/>
                    </a:cubicBezTo>
                    <a:cubicBezTo>
                      <a:pt x="28" y="245"/>
                      <a:pt x="0" y="294"/>
                      <a:pt x="14" y="350"/>
                    </a:cubicBezTo>
                    <a:cubicBezTo>
                      <a:pt x="28" y="392"/>
                      <a:pt x="63" y="427"/>
                      <a:pt x="112" y="427"/>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294"/>
                      <a:pt x="3646" y="245"/>
                      <a:pt x="3590" y="231"/>
                    </a:cubicBezTo>
                    <a:cubicBezTo>
                      <a:pt x="3017" y="78"/>
                      <a:pt x="2427" y="1"/>
                      <a:pt x="18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5"/>
              <p:cNvSpPr/>
              <p:nvPr/>
            </p:nvSpPr>
            <p:spPr>
              <a:xfrm>
                <a:off x="5825275" y="2494350"/>
                <a:ext cx="91850" cy="10625"/>
              </a:xfrm>
              <a:custGeom>
                <a:rect b="b" l="l" r="r" t="t"/>
                <a:pathLst>
                  <a:path extrusionOk="0" h="425" w="3674">
                    <a:moveTo>
                      <a:pt x="1837" y="0"/>
                    </a:moveTo>
                    <a:cubicBezTo>
                      <a:pt x="1247" y="0"/>
                      <a:pt x="657" y="75"/>
                      <a:pt x="84" y="226"/>
                    </a:cubicBezTo>
                    <a:cubicBezTo>
                      <a:pt x="28" y="240"/>
                      <a:pt x="0" y="295"/>
                      <a:pt x="14" y="344"/>
                    </a:cubicBezTo>
                    <a:cubicBezTo>
                      <a:pt x="26" y="392"/>
                      <a:pt x="68" y="424"/>
                      <a:pt x="111" y="424"/>
                    </a:cubicBezTo>
                    <a:cubicBezTo>
                      <a:pt x="118" y="424"/>
                      <a:pt x="126" y="423"/>
                      <a:pt x="133" y="421"/>
                    </a:cubicBezTo>
                    <a:cubicBezTo>
                      <a:pt x="692" y="271"/>
                      <a:pt x="1264" y="196"/>
                      <a:pt x="1837" y="196"/>
                    </a:cubicBezTo>
                    <a:cubicBezTo>
                      <a:pt x="2410" y="196"/>
                      <a:pt x="2982" y="271"/>
                      <a:pt x="3541" y="421"/>
                    </a:cubicBezTo>
                    <a:lnTo>
                      <a:pt x="3562" y="421"/>
                    </a:lnTo>
                    <a:cubicBezTo>
                      <a:pt x="3611" y="421"/>
                      <a:pt x="3646" y="393"/>
                      <a:pt x="3660" y="344"/>
                    </a:cubicBezTo>
                    <a:cubicBezTo>
                      <a:pt x="3674" y="295"/>
                      <a:pt x="3646" y="240"/>
                      <a:pt x="3590" y="226"/>
                    </a:cubicBezTo>
                    <a:cubicBezTo>
                      <a:pt x="3017" y="75"/>
                      <a:pt x="2427" y="0"/>
                      <a:pt x="18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5"/>
              <p:cNvSpPr/>
              <p:nvPr/>
            </p:nvSpPr>
            <p:spPr>
              <a:xfrm>
                <a:off x="5825275" y="2514075"/>
                <a:ext cx="91850" cy="10625"/>
              </a:xfrm>
              <a:custGeom>
                <a:rect b="b" l="l" r="r" t="t"/>
                <a:pathLst>
                  <a:path extrusionOk="0" h="425" w="3674">
                    <a:moveTo>
                      <a:pt x="1837" y="1"/>
                    </a:moveTo>
                    <a:cubicBezTo>
                      <a:pt x="1247" y="1"/>
                      <a:pt x="657" y="76"/>
                      <a:pt x="84" y="226"/>
                    </a:cubicBezTo>
                    <a:cubicBezTo>
                      <a:pt x="28" y="240"/>
                      <a:pt x="0" y="296"/>
                      <a:pt x="14" y="351"/>
                    </a:cubicBezTo>
                    <a:cubicBezTo>
                      <a:pt x="28" y="393"/>
                      <a:pt x="63" y="421"/>
                      <a:pt x="112" y="421"/>
                    </a:cubicBezTo>
                    <a:lnTo>
                      <a:pt x="133" y="421"/>
                    </a:lnTo>
                    <a:cubicBezTo>
                      <a:pt x="692" y="275"/>
                      <a:pt x="1264" y="201"/>
                      <a:pt x="1837" y="201"/>
                    </a:cubicBezTo>
                    <a:cubicBezTo>
                      <a:pt x="2410" y="201"/>
                      <a:pt x="2982" y="275"/>
                      <a:pt x="3541" y="421"/>
                    </a:cubicBezTo>
                    <a:cubicBezTo>
                      <a:pt x="3549" y="423"/>
                      <a:pt x="3556" y="424"/>
                      <a:pt x="3564" y="424"/>
                    </a:cubicBezTo>
                    <a:cubicBezTo>
                      <a:pt x="3606" y="424"/>
                      <a:pt x="3648" y="393"/>
                      <a:pt x="3660" y="351"/>
                    </a:cubicBezTo>
                    <a:cubicBezTo>
                      <a:pt x="3674" y="296"/>
                      <a:pt x="3646" y="240"/>
                      <a:pt x="3590" y="226"/>
                    </a:cubicBezTo>
                    <a:cubicBezTo>
                      <a:pt x="3017" y="76"/>
                      <a:pt x="2427" y="1"/>
                      <a:pt x="18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5"/>
              <p:cNvSpPr/>
              <p:nvPr/>
            </p:nvSpPr>
            <p:spPr>
              <a:xfrm>
                <a:off x="5825275" y="2533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5"/>
              <p:cNvSpPr/>
              <p:nvPr/>
            </p:nvSpPr>
            <p:spPr>
              <a:xfrm>
                <a:off x="5825275" y="2553700"/>
                <a:ext cx="91850" cy="10625"/>
              </a:xfrm>
              <a:custGeom>
                <a:rect b="b" l="l" r="r" t="t"/>
                <a:pathLst>
                  <a:path extrusionOk="0" h="425" w="3674">
                    <a:moveTo>
                      <a:pt x="1837" y="1"/>
                    </a:moveTo>
                    <a:cubicBezTo>
                      <a:pt x="1247" y="1"/>
                      <a:pt x="657" y="76"/>
                      <a:pt x="84" y="226"/>
                    </a:cubicBezTo>
                    <a:cubicBezTo>
                      <a:pt x="28" y="240"/>
                      <a:pt x="0" y="296"/>
                      <a:pt x="14" y="352"/>
                    </a:cubicBezTo>
                    <a:cubicBezTo>
                      <a:pt x="28" y="394"/>
                      <a:pt x="63" y="422"/>
                      <a:pt x="112" y="422"/>
                    </a:cubicBezTo>
                    <a:lnTo>
                      <a:pt x="133" y="422"/>
                    </a:lnTo>
                    <a:cubicBezTo>
                      <a:pt x="692" y="275"/>
                      <a:pt x="1264" y="202"/>
                      <a:pt x="1837" y="202"/>
                    </a:cubicBezTo>
                    <a:cubicBezTo>
                      <a:pt x="2410" y="202"/>
                      <a:pt x="2982" y="275"/>
                      <a:pt x="3541" y="422"/>
                    </a:cubicBezTo>
                    <a:cubicBezTo>
                      <a:pt x="3549" y="424"/>
                      <a:pt x="3556" y="425"/>
                      <a:pt x="3564" y="425"/>
                    </a:cubicBezTo>
                    <a:cubicBezTo>
                      <a:pt x="3606" y="425"/>
                      <a:pt x="3648" y="393"/>
                      <a:pt x="3660" y="352"/>
                    </a:cubicBezTo>
                    <a:cubicBezTo>
                      <a:pt x="3674" y="296"/>
                      <a:pt x="3646" y="240"/>
                      <a:pt x="3590" y="226"/>
                    </a:cubicBezTo>
                    <a:cubicBezTo>
                      <a:pt x="3017" y="76"/>
                      <a:pt x="2427" y="1"/>
                      <a:pt x="18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5"/>
              <p:cNvSpPr/>
              <p:nvPr/>
            </p:nvSpPr>
            <p:spPr>
              <a:xfrm>
                <a:off x="5810250" y="2573275"/>
                <a:ext cx="121900" cy="11400"/>
              </a:xfrm>
              <a:custGeom>
                <a:rect b="b" l="l" r="r" t="t"/>
                <a:pathLst>
                  <a:path extrusionOk="0" h="456" w="4876">
                    <a:moveTo>
                      <a:pt x="2438" y="0"/>
                    </a:moveTo>
                    <a:cubicBezTo>
                      <a:pt x="1614" y="0"/>
                      <a:pt x="790" y="152"/>
                      <a:pt x="1" y="456"/>
                    </a:cubicBezTo>
                    <a:lnTo>
                      <a:pt x="4876" y="456"/>
                    </a:lnTo>
                    <a:cubicBezTo>
                      <a:pt x="4086" y="152"/>
                      <a:pt x="3262" y="0"/>
                      <a:pt x="2438"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5"/>
              <p:cNvSpPr/>
              <p:nvPr/>
            </p:nvSpPr>
            <p:spPr>
              <a:xfrm>
                <a:off x="5932125" y="2573275"/>
                <a:ext cx="121900" cy="11400"/>
              </a:xfrm>
              <a:custGeom>
                <a:rect b="b" l="l" r="r" t="t"/>
                <a:pathLst>
                  <a:path extrusionOk="0" h="456" w="4876">
                    <a:moveTo>
                      <a:pt x="2435" y="0"/>
                    </a:moveTo>
                    <a:cubicBezTo>
                      <a:pt x="1612" y="0"/>
                      <a:pt x="790" y="152"/>
                      <a:pt x="1" y="456"/>
                    </a:cubicBezTo>
                    <a:lnTo>
                      <a:pt x="4875" y="456"/>
                    </a:lnTo>
                    <a:cubicBezTo>
                      <a:pt x="4083" y="152"/>
                      <a:pt x="3259" y="0"/>
                      <a:pt x="2435"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5"/>
              <p:cNvSpPr/>
              <p:nvPr/>
            </p:nvSpPr>
            <p:spPr>
              <a:xfrm>
                <a:off x="5810250" y="2411800"/>
                <a:ext cx="251975" cy="181100"/>
              </a:xfrm>
              <a:custGeom>
                <a:rect b="b" l="l" r="r" t="t"/>
                <a:pathLst>
                  <a:path extrusionOk="0" h="7244" w="10079">
                    <a:moveTo>
                      <a:pt x="9750" y="1"/>
                    </a:moveTo>
                    <a:lnTo>
                      <a:pt x="9750" y="4324"/>
                    </a:lnTo>
                    <a:lnTo>
                      <a:pt x="9750" y="6915"/>
                    </a:lnTo>
                    <a:lnTo>
                      <a:pt x="1" y="6915"/>
                    </a:lnTo>
                    <a:lnTo>
                      <a:pt x="336" y="7243"/>
                    </a:lnTo>
                    <a:lnTo>
                      <a:pt x="10079" y="7243"/>
                    </a:lnTo>
                    <a:lnTo>
                      <a:pt x="10079" y="336"/>
                    </a:lnTo>
                    <a:lnTo>
                      <a:pt x="97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5"/>
              <p:cNvSpPr/>
              <p:nvPr/>
            </p:nvSpPr>
            <p:spPr>
              <a:xfrm>
                <a:off x="5932125" y="2411800"/>
                <a:ext cx="2125" cy="172875"/>
              </a:xfrm>
              <a:custGeom>
                <a:rect b="b" l="l" r="r" t="t"/>
                <a:pathLst>
                  <a:path extrusionOk="0" h="6915" w="85">
                    <a:moveTo>
                      <a:pt x="1" y="1"/>
                    </a:moveTo>
                    <a:lnTo>
                      <a:pt x="1" y="6915"/>
                    </a:lnTo>
                    <a:cubicBezTo>
                      <a:pt x="1" y="6915"/>
                      <a:pt x="7" y="6810"/>
                      <a:pt x="14" y="6615"/>
                    </a:cubicBezTo>
                    <a:cubicBezTo>
                      <a:pt x="21" y="6426"/>
                      <a:pt x="35" y="6161"/>
                      <a:pt x="42" y="5832"/>
                    </a:cubicBezTo>
                    <a:cubicBezTo>
                      <a:pt x="56" y="5511"/>
                      <a:pt x="70" y="5134"/>
                      <a:pt x="70" y="4729"/>
                    </a:cubicBezTo>
                    <a:cubicBezTo>
                      <a:pt x="77" y="4324"/>
                      <a:pt x="77" y="3891"/>
                      <a:pt x="84" y="3458"/>
                    </a:cubicBezTo>
                    <a:cubicBezTo>
                      <a:pt x="77" y="3025"/>
                      <a:pt x="77" y="2592"/>
                      <a:pt x="70" y="2187"/>
                    </a:cubicBezTo>
                    <a:cubicBezTo>
                      <a:pt x="70" y="1782"/>
                      <a:pt x="56" y="1404"/>
                      <a:pt x="49" y="1083"/>
                    </a:cubicBezTo>
                    <a:cubicBezTo>
                      <a:pt x="35" y="762"/>
                      <a:pt x="21" y="489"/>
                      <a:pt x="14" y="301"/>
                    </a:cubicBezTo>
                    <a:cubicBezTo>
                      <a:pt x="7" y="112"/>
                      <a:pt x="1" y="1"/>
                      <a:pt x="1" y="1"/>
                    </a:cubicBez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5"/>
              <p:cNvSpPr/>
              <p:nvPr/>
            </p:nvSpPr>
            <p:spPr>
              <a:xfrm>
                <a:off x="5930025" y="2411800"/>
                <a:ext cx="2125" cy="172875"/>
              </a:xfrm>
              <a:custGeom>
                <a:rect b="b" l="l" r="r" t="t"/>
                <a:pathLst>
                  <a:path extrusionOk="0" h="6915" w="85">
                    <a:moveTo>
                      <a:pt x="85" y="1"/>
                    </a:moveTo>
                    <a:cubicBezTo>
                      <a:pt x="85" y="1"/>
                      <a:pt x="78" y="112"/>
                      <a:pt x="71" y="301"/>
                    </a:cubicBezTo>
                    <a:cubicBezTo>
                      <a:pt x="64" y="489"/>
                      <a:pt x="43" y="762"/>
                      <a:pt x="36" y="1083"/>
                    </a:cubicBezTo>
                    <a:cubicBezTo>
                      <a:pt x="29" y="1404"/>
                      <a:pt x="15" y="1782"/>
                      <a:pt x="8" y="2187"/>
                    </a:cubicBezTo>
                    <a:cubicBezTo>
                      <a:pt x="1" y="2592"/>
                      <a:pt x="1" y="3025"/>
                      <a:pt x="1" y="3458"/>
                    </a:cubicBezTo>
                    <a:cubicBezTo>
                      <a:pt x="1" y="3891"/>
                      <a:pt x="1" y="4324"/>
                      <a:pt x="8" y="4729"/>
                    </a:cubicBezTo>
                    <a:cubicBezTo>
                      <a:pt x="15" y="5134"/>
                      <a:pt x="29" y="5511"/>
                      <a:pt x="36" y="5832"/>
                    </a:cubicBezTo>
                    <a:cubicBezTo>
                      <a:pt x="43" y="6161"/>
                      <a:pt x="64" y="6426"/>
                      <a:pt x="71" y="6615"/>
                    </a:cubicBezTo>
                    <a:cubicBezTo>
                      <a:pt x="78" y="6810"/>
                      <a:pt x="85" y="6915"/>
                      <a:pt x="85" y="6915"/>
                    </a:cubicBezTo>
                    <a:lnTo>
                      <a:pt x="85" y="1"/>
                    </a:ln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2" name="Google Shape;2422;p45"/>
          <p:cNvGrpSpPr/>
          <p:nvPr/>
        </p:nvGrpSpPr>
        <p:grpSpPr>
          <a:xfrm rot="-935900">
            <a:off x="249368" y="1420928"/>
            <a:ext cx="621038" cy="470492"/>
            <a:chOff x="4000218" y="3769449"/>
            <a:chExt cx="621019" cy="470478"/>
          </a:xfrm>
        </p:grpSpPr>
        <p:sp>
          <p:nvSpPr>
            <p:cNvPr id="2423" name="Google Shape;2423;p45"/>
            <p:cNvSpPr/>
            <p:nvPr/>
          </p:nvSpPr>
          <p:spPr>
            <a:xfrm>
              <a:off x="4000225" y="3769449"/>
              <a:ext cx="621012" cy="470470"/>
            </a:xfrm>
            <a:custGeom>
              <a:rect b="b" l="l" r="r" t="t"/>
              <a:pathLst>
                <a:path extrusionOk="0" h="8577" w="11322">
                  <a:moveTo>
                    <a:pt x="804" y="0"/>
                  </a:moveTo>
                  <a:cubicBezTo>
                    <a:pt x="364" y="0"/>
                    <a:pt x="0" y="356"/>
                    <a:pt x="0" y="803"/>
                  </a:cubicBezTo>
                  <a:lnTo>
                    <a:pt x="0" y="7773"/>
                  </a:lnTo>
                  <a:cubicBezTo>
                    <a:pt x="0" y="8220"/>
                    <a:pt x="364" y="8577"/>
                    <a:pt x="804" y="8577"/>
                  </a:cubicBezTo>
                  <a:lnTo>
                    <a:pt x="10512" y="8577"/>
                  </a:lnTo>
                  <a:cubicBezTo>
                    <a:pt x="10959" y="8577"/>
                    <a:pt x="11322" y="8220"/>
                    <a:pt x="11322" y="7773"/>
                  </a:cubicBezTo>
                  <a:lnTo>
                    <a:pt x="11322" y="803"/>
                  </a:lnTo>
                  <a:cubicBezTo>
                    <a:pt x="11322" y="356"/>
                    <a:pt x="10959" y="0"/>
                    <a:pt x="10512"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4" name="Google Shape;2424;p45"/>
            <p:cNvGrpSpPr/>
            <p:nvPr/>
          </p:nvGrpSpPr>
          <p:grpSpPr>
            <a:xfrm>
              <a:off x="4000218" y="3769457"/>
              <a:ext cx="621012" cy="470470"/>
              <a:chOff x="6671400" y="1988925"/>
              <a:chExt cx="283050" cy="214425"/>
            </a:xfrm>
          </p:grpSpPr>
          <p:sp>
            <p:nvSpPr>
              <p:cNvPr id="2425" name="Google Shape;2425;p45"/>
              <p:cNvSpPr/>
              <p:nvPr/>
            </p:nvSpPr>
            <p:spPr>
              <a:xfrm>
                <a:off x="6684850" y="2002350"/>
                <a:ext cx="256150" cy="187550"/>
              </a:xfrm>
              <a:custGeom>
                <a:rect b="b" l="l" r="r" t="t"/>
                <a:pathLst>
                  <a:path extrusionOk="0" h="7502" w="10246">
                    <a:moveTo>
                      <a:pt x="266" y="1"/>
                    </a:moveTo>
                    <a:cubicBezTo>
                      <a:pt x="119" y="1"/>
                      <a:pt x="0" y="120"/>
                      <a:pt x="0" y="266"/>
                    </a:cubicBezTo>
                    <a:lnTo>
                      <a:pt x="0" y="7236"/>
                    </a:lnTo>
                    <a:cubicBezTo>
                      <a:pt x="0" y="7383"/>
                      <a:pt x="119" y="7502"/>
                      <a:pt x="266" y="7502"/>
                    </a:cubicBezTo>
                    <a:lnTo>
                      <a:pt x="9974" y="7502"/>
                    </a:lnTo>
                    <a:cubicBezTo>
                      <a:pt x="10120" y="7502"/>
                      <a:pt x="10246" y="7383"/>
                      <a:pt x="10246" y="7236"/>
                    </a:cubicBezTo>
                    <a:lnTo>
                      <a:pt x="10246" y="266"/>
                    </a:lnTo>
                    <a:cubicBezTo>
                      <a:pt x="10246" y="120"/>
                      <a:pt x="10120" y="1"/>
                      <a:pt x="99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5"/>
              <p:cNvSpPr/>
              <p:nvPr/>
            </p:nvSpPr>
            <p:spPr>
              <a:xfrm>
                <a:off x="6684850" y="2002350"/>
                <a:ext cx="256150" cy="187550"/>
              </a:xfrm>
              <a:custGeom>
                <a:rect b="b" l="l" r="r" t="t"/>
                <a:pathLst>
                  <a:path extrusionOk="0" h="7502" w="10246">
                    <a:moveTo>
                      <a:pt x="0" y="1"/>
                    </a:moveTo>
                    <a:lnTo>
                      <a:pt x="0" y="266"/>
                    </a:lnTo>
                    <a:cubicBezTo>
                      <a:pt x="0" y="120"/>
                      <a:pt x="112" y="1"/>
                      <a:pt x="259" y="1"/>
                    </a:cubicBezTo>
                    <a:close/>
                    <a:moveTo>
                      <a:pt x="10023" y="1"/>
                    </a:moveTo>
                    <a:cubicBezTo>
                      <a:pt x="10148" y="22"/>
                      <a:pt x="10246" y="134"/>
                      <a:pt x="10246" y="266"/>
                    </a:cubicBezTo>
                    <a:lnTo>
                      <a:pt x="10246" y="1"/>
                    </a:lnTo>
                    <a:close/>
                    <a:moveTo>
                      <a:pt x="0" y="7236"/>
                    </a:moveTo>
                    <a:lnTo>
                      <a:pt x="0" y="7502"/>
                    </a:lnTo>
                    <a:lnTo>
                      <a:pt x="266" y="7502"/>
                    </a:lnTo>
                    <a:cubicBezTo>
                      <a:pt x="119" y="7502"/>
                      <a:pt x="0" y="7383"/>
                      <a:pt x="0" y="7236"/>
                    </a:cubicBezTo>
                    <a:close/>
                  </a:path>
                </a:pathLst>
              </a:custGeom>
              <a:solidFill>
                <a:srgbClr val="C2C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5"/>
              <p:cNvSpPr/>
              <p:nvPr/>
            </p:nvSpPr>
            <p:spPr>
              <a:xfrm>
                <a:off x="6684850" y="2002350"/>
                <a:ext cx="256150" cy="187550"/>
              </a:xfrm>
              <a:custGeom>
                <a:rect b="b" l="l" r="r" t="t"/>
                <a:pathLst>
                  <a:path extrusionOk="0" h="7502" w="10246">
                    <a:moveTo>
                      <a:pt x="259" y="1"/>
                    </a:moveTo>
                    <a:cubicBezTo>
                      <a:pt x="112" y="1"/>
                      <a:pt x="0" y="120"/>
                      <a:pt x="0" y="266"/>
                    </a:cubicBezTo>
                    <a:lnTo>
                      <a:pt x="0" y="7236"/>
                    </a:lnTo>
                    <a:cubicBezTo>
                      <a:pt x="0" y="7383"/>
                      <a:pt x="119" y="7502"/>
                      <a:pt x="266" y="7502"/>
                    </a:cubicBezTo>
                    <a:lnTo>
                      <a:pt x="266" y="266"/>
                    </a:lnTo>
                    <a:lnTo>
                      <a:pt x="10246" y="266"/>
                    </a:lnTo>
                    <a:cubicBezTo>
                      <a:pt x="10246" y="134"/>
                      <a:pt x="10148" y="22"/>
                      <a:pt x="10023" y="1"/>
                    </a:cubicBezTo>
                    <a:close/>
                  </a:path>
                </a:pathLst>
              </a:custGeom>
              <a:solidFill>
                <a:srgbClr val="234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5"/>
              <p:cNvSpPr/>
              <p:nvPr/>
            </p:nvSpPr>
            <p:spPr>
              <a:xfrm>
                <a:off x="6788725" y="2085750"/>
                <a:ext cx="49975" cy="20000"/>
              </a:xfrm>
              <a:custGeom>
                <a:rect b="b" l="l" r="r" t="t"/>
                <a:pathLst>
                  <a:path extrusionOk="0" h="800" w="1999">
                    <a:moveTo>
                      <a:pt x="1772" y="1"/>
                    </a:moveTo>
                    <a:cubicBezTo>
                      <a:pt x="1752" y="1"/>
                      <a:pt x="1732" y="4"/>
                      <a:pt x="1712" y="10"/>
                    </a:cubicBezTo>
                    <a:cubicBezTo>
                      <a:pt x="1216" y="164"/>
                      <a:pt x="678" y="304"/>
                      <a:pt x="189" y="387"/>
                    </a:cubicBezTo>
                    <a:cubicBezTo>
                      <a:pt x="78" y="408"/>
                      <a:pt x="1" y="520"/>
                      <a:pt x="22" y="632"/>
                    </a:cubicBezTo>
                    <a:cubicBezTo>
                      <a:pt x="43" y="730"/>
                      <a:pt x="127" y="799"/>
                      <a:pt x="224" y="799"/>
                    </a:cubicBezTo>
                    <a:cubicBezTo>
                      <a:pt x="238" y="799"/>
                      <a:pt x="252" y="792"/>
                      <a:pt x="266" y="792"/>
                    </a:cubicBezTo>
                    <a:cubicBezTo>
                      <a:pt x="776" y="702"/>
                      <a:pt x="1321" y="562"/>
                      <a:pt x="1831" y="401"/>
                    </a:cubicBezTo>
                    <a:cubicBezTo>
                      <a:pt x="1942" y="366"/>
                      <a:pt x="1998" y="255"/>
                      <a:pt x="1970" y="143"/>
                    </a:cubicBezTo>
                    <a:cubicBezTo>
                      <a:pt x="1942" y="58"/>
                      <a:pt x="1859" y="1"/>
                      <a:pt x="1772" y="1"/>
                    </a:cubicBezTo>
                    <a:close/>
                  </a:path>
                </a:pathLst>
              </a:custGeom>
              <a:solidFill>
                <a:srgbClr val="D1D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5"/>
              <p:cNvSpPr/>
              <p:nvPr/>
            </p:nvSpPr>
            <p:spPr>
              <a:xfrm>
                <a:off x="6804450" y="2071425"/>
                <a:ext cx="15550" cy="48650"/>
              </a:xfrm>
              <a:custGeom>
                <a:rect b="b" l="l" r="r" t="t"/>
                <a:pathLst>
                  <a:path extrusionOk="0" h="1946" w="622">
                    <a:moveTo>
                      <a:pt x="232" y="0"/>
                    </a:moveTo>
                    <a:cubicBezTo>
                      <a:pt x="210" y="0"/>
                      <a:pt x="189" y="4"/>
                      <a:pt x="168" y="11"/>
                    </a:cubicBezTo>
                    <a:cubicBezTo>
                      <a:pt x="63" y="45"/>
                      <a:pt x="0" y="157"/>
                      <a:pt x="35" y="269"/>
                    </a:cubicBezTo>
                    <a:cubicBezTo>
                      <a:pt x="182" y="709"/>
                      <a:pt x="203" y="1240"/>
                      <a:pt x="98" y="1694"/>
                    </a:cubicBezTo>
                    <a:cubicBezTo>
                      <a:pt x="70" y="1805"/>
                      <a:pt x="140" y="1910"/>
                      <a:pt x="252" y="1938"/>
                    </a:cubicBezTo>
                    <a:cubicBezTo>
                      <a:pt x="266" y="1945"/>
                      <a:pt x="287" y="1945"/>
                      <a:pt x="301" y="1945"/>
                    </a:cubicBezTo>
                    <a:cubicBezTo>
                      <a:pt x="392" y="1945"/>
                      <a:pt x="475" y="1882"/>
                      <a:pt x="496" y="1784"/>
                    </a:cubicBezTo>
                    <a:cubicBezTo>
                      <a:pt x="622" y="1261"/>
                      <a:pt x="594" y="646"/>
                      <a:pt x="426" y="143"/>
                    </a:cubicBezTo>
                    <a:cubicBezTo>
                      <a:pt x="398" y="54"/>
                      <a:pt x="317" y="0"/>
                      <a:pt x="232" y="0"/>
                    </a:cubicBezTo>
                    <a:close/>
                  </a:path>
                </a:pathLst>
              </a:custGeom>
              <a:solidFill>
                <a:srgbClr val="D1D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5"/>
              <p:cNvSpPr/>
              <p:nvPr/>
            </p:nvSpPr>
            <p:spPr>
              <a:xfrm>
                <a:off x="6857875" y="2032925"/>
                <a:ext cx="62875" cy="108625"/>
              </a:xfrm>
              <a:custGeom>
                <a:rect b="b" l="l" r="r" t="t"/>
                <a:pathLst>
                  <a:path extrusionOk="0" h="4345" w="2515">
                    <a:moveTo>
                      <a:pt x="849" y="2337"/>
                    </a:moveTo>
                    <a:cubicBezTo>
                      <a:pt x="1496" y="2337"/>
                      <a:pt x="1925" y="2515"/>
                      <a:pt x="1984" y="2822"/>
                    </a:cubicBezTo>
                    <a:cubicBezTo>
                      <a:pt x="2054" y="3157"/>
                      <a:pt x="1691" y="3667"/>
                      <a:pt x="978" y="3911"/>
                    </a:cubicBezTo>
                    <a:cubicBezTo>
                      <a:pt x="939" y="3925"/>
                      <a:pt x="902" y="3932"/>
                      <a:pt x="867" y="3932"/>
                    </a:cubicBezTo>
                    <a:cubicBezTo>
                      <a:pt x="816" y="3932"/>
                      <a:pt x="771" y="3917"/>
                      <a:pt x="734" y="3883"/>
                    </a:cubicBezTo>
                    <a:cubicBezTo>
                      <a:pt x="650" y="3813"/>
                      <a:pt x="608" y="3674"/>
                      <a:pt x="629" y="3520"/>
                    </a:cubicBezTo>
                    <a:cubicBezTo>
                      <a:pt x="678" y="3122"/>
                      <a:pt x="706" y="2724"/>
                      <a:pt x="706" y="2340"/>
                    </a:cubicBezTo>
                    <a:cubicBezTo>
                      <a:pt x="755" y="2338"/>
                      <a:pt x="803" y="2337"/>
                      <a:pt x="849" y="2337"/>
                    </a:cubicBezTo>
                    <a:close/>
                    <a:moveTo>
                      <a:pt x="225" y="1"/>
                    </a:moveTo>
                    <a:cubicBezTo>
                      <a:pt x="209" y="1"/>
                      <a:pt x="192" y="3"/>
                      <a:pt x="175" y="7"/>
                    </a:cubicBezTo>
                    <a:cubicBezTo>
                      <a:pt x="70" y="42"/>
                      <a:pt x="1" y="154"/>
                      <a:pt x="35" y="265"/>
                    </a:cubicBezTo>
                    <a:cubicBezTo>
                      <a:pt x="301" y="1264"/>
                      <a:pt x="364" y="2340"/>
                      <a:pt x="217" y="3464"/>
                    </a:cubicBezTo>
                    <a:cubicBezTo>
                      <a:pt x="182" y="3764"/>
                      <a:pt x="280" y="4044"/>
                      <a:pt x="475" y="4204"/>
                    </a:cubicBezTo>
                    <a:cubicBezTo>
                      <a:pt x="587" y="4295"/>
                      <a:pt x="727" y="4344"/>
                      <a:pt x="867" y="4344"/>
                    </a:cubicBezTo>
                    <a:cubicBezTo>
                      <a:pt x="950" y="4344"/>
                      <a:pt x="1034" y="4330"/>
                      <a:pt x="1111" y="4302"/>
                    </a:cubicBezTo>
                    <a:cubicBezTo>
                      <a:pt x="1963" y="4009"/>
                      <a:pt x="2515" y="3331"/>
                      <a:pt x="2389" y="2738"/>
                    </a:cubicBezTo>
                    <a:cubicBezTo>
                      <a:pt x="2335" y="2483"/>
                      <a:pt x="2082" y="1925"/>
                      <a:pt x="854" y="1925"/>
                    </a:cubicBezTo>
                    <a:cubicBezTo>
                      <a:pt x="804" y="1925"/>
                      <a:pt x="752" y="1926"/>
                      <a:pt x="699" y="1928"/>
                    </a:cubicBezTo>
                    <a:cubicBezTo>
                      <a:pt x="671" y="1313"/>
                      <a:pt x="580" y="726"/>
                      <a:pt x="427" y="154"/>
                    </a:cubicBezTo>
                    <a:cubicBezTo>
                      <a:pt x="403" y="65"/>
                      <a:pt x="319" y="1"/>
                      <a:pt x="225" y="1"/>
                    </a:cubicBezTo>
                    <a:close/>
                  </a:path>
                </a:pathLst>
              </a:custGeom>
              <a:solidFill>
                <a:srgbClr val="D1D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5"/>
              <p:cNvSpPr/>
              <p:nvPr/>
            </p:nvSpPr>
            <p:spPr>
              <a:xfrm>
                <a:off x="6705975" y="2071500"/>
                <a:ext cx="54675" cy="58000"/>
              </a:xfrm>
              <a:custGeom>
                <a:rect b="b" l="l" r="r" t="t"/>
                <a:pathLst>
                  <a:path extrusionOk="0" h="2320" w="2187">
                    <a:moveTo>
                      <a:pt x="971" y="406"/>
                    </a:moveTo>
                    <a:cubicBezTo>
                      <a:pt x="1237" y="406"/>
                      <a:pt x="1537" y="664"/>
                      <a:pt x="1642" y="985"/>
                    </a:cubicBezTo>
                    <a:cubicBezTo>
                      <a:pt x="1711" y="1188"/>
                      <a:pt x="1725" y="1488"/>
                      <a:pt x="1390" y="1740"/>
                    </a:cubicBezTo>
                    <a:cubicBezTo>
                      <a:pt x="1244" y="1851"/>
                      <a:pt x="1111" y="1907"/>
                      <a:pt x="985" y="1907"/>
                    </a:cubicBezTo>
                    <a:cubicBezTo>
                      <a:pt x="804" y="1907"/>
                      <a:pt x="685" y="1781"/>
                      <a:pt x="622" y="1677"/>
                    </a:cubicBezTo>
                    <a:cubicBezTo>
                      <a:pt x="454" y="1418"/>
                      <a:pt x="433" y="1027"/>
                      <a:pt x="573" y="727"/>
                    </a:cubicBezTo>
                    <a:cubicBezTo>
                      <a:pt x="671" y="517"/>
                      <a:pt x="804" y="406"/>
                      <a:pt x="971" y="406"/>
                    </a:cubicBezTo>
                    <a:close/>
                    <a:moveTo>
                      <a:pt x="971" y="1"/>
                    </a:moveTo>
                    <a:cubicBezTo>
                      <a:pt x="783" y="1"/>
                      <a:pt x="426" y="70"/>
                      <a:pt x="203" y="552"/>
                    </a:cubicBezTo>
                    <a:cubicBezTo>
                      <a:pt x="0" y="978"/>
                      <a:pt x="35" y="1516"/>
                      <a:pt x="273" y="1900"/>
                    </a:cubicBezTo>
                    <a:cubicBezTo>
                      <a:pt x="447" y="2166"/>
                      <a:pt x="699" y="2319"/>
                      <a:pt x="985" y="2319"/>
                    </a:cubicBezTo>
                    <a:cubicBezTo>
                      <a:pt x="1202" y="2319"/>
                      <a:pt x="1418" y="2235"/>
                      <a:pt x="1635" y="2068"/>
                    </a:cubicBezTo>
                    <a:cubicBezTo>
                      <a:pt x="2040" y="1768"/>
                      <a:pt x="2186" y="1314"/>
                      <a:pt x="2033" y="853"/>
                    </a:cubicBezTo>
                    <a:cubicBezTo>
                      <a:pt x="1865" y="364"/>
                      <a:pt x="1411" y="1"/>
                      <a:pt x="971" y="1"/>
                    </a:cubicBezTo>
                    <a:close/>
                  </a:path>
                </a:pathLst>
              </a:custGeom>
              <a:solidFill>
                <a:srgbClr val="D1D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5"/>
              <p:cNvSpPr/>
              <p:nvPr/>
            </p:nvSpPr>
            <p:spPr>
              <a:xfrm>
                <a:off x="6743675" y="2070875"/>
                <a:ext cx="40025" cy="49725"/>
              </a:xfrm>
              <a:custGeom>
                <a:rect b="b" l="l" r="r" t="t"/>
                <a:pathLst>
                  <a:path extrusionOk="0" h="1989" w="1601">
                    <a:moveTo>
                      <a:pt x="303" y="1"/>
                    </a:moveTo>
                    <a:cubicBezTo>
                      <a:pt x="206" y="1"/>
                      <a:pt x="117" y="67"/>
                      <a:pt x="99" y="165"/>
                    </a:cubicBezTo>
                    <a:cubicBezTo>
                      <a:pt x="1" y="675"/>
                      <a:pt x="134" y="1408"/>
                      <a:pt x="539" y="1765"/>
                    </a:cubicBezTo>
                    <a:cubicBezTo>
                      <a:pt x="664" y="1876"/>
                      <a:pt x="846" y="1988"/>
                      <a:pt x="1104" y="1988"/>
                    </a:cubicBezTo>
                    <a:cubicBezTo>
                      <a:pt x="1202" y="1988"/>
                      <a:pt x="1314" y="1967"/>
                      <a:pt x="1433" y="1932"/>
                    </a:cubicBezTo>
                    <a:cubicBezTo>
                      <a:pt x="1544" y="1897"/>
                      <a:pt x="1600" y="1779"/>
                      <a:pt x="1565" y="1674"/>
                    </a:cubicBezTo>
                    <a:cubicBezTo>
                      <a:pt x="1537" y="1584"/>
                      <a:pt x="1456" y="1531"/>
                      <a:pt x="1371" y="1531"/>
                    </a:cubicBezTo>
                    <a:cubicBezTo>
                      <a:pt x="1349" y="1531"/>
                      <a:pt x="1328" y="1534"/>
                      <a:pt x="1307" y="1541"/>
                    </a:cubicBezTo>
                    <a:cubicBezTo>
                      <a:pt x="1237" y="1563"/>
                      <a:pt x="1172" y="1574"/>
                      <a:pt x="1111" y="1574"/>
                    </a:cubicBezTo>
                    <a:cubicBezTo>
                      <a:pt x="997" y="1574"/>
                      <a:pt x="898" y="1535"/>
                      <a:pt x="811" y="1457"/>
                    </a:cubicBezTo>
                    <a:cubicBezTo>
                      <a:pt x="532" y="1213"/>
                      <a:pt x="427" y="633"/>
                      <a:pt x="504" y="249"/>
                    </a:cubicBezTo>
                    <a:cubicBezTo>
                      <a:pt x="525" y="137"/>
                      <a:pt x="455" y="26"/>
                      <a:pt x="343" y="5"/>
                    </a:cubicBezTo>
                    <a:cubicBezTo>
                      <a:pt x="330" y="2"/>
                      <a:pt x="316" y="1"/>
                      <a:pt x="303" y="1"/>
                    </a:cubicBezTo>
                    <a:close/>
                  </a:path>
                </a:pathLst>
              </a:custGeom>
              <a:solidFill>
                <a:srgbClr val="D1D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5"/>
              <p:cNvSpPr/>
              <p:nvPr/>
            </p:nvSpPr>
            <p:spPr>
              <a:xfrm>
                <a:off x="6892275" y="2189875"/>
                <a:ext cx="36175" cy="4925"/>
              </a:xfrm>
              <a:custGeom>
                <a:rect b="b" l="l" r="r" t="t"/>
                <a:pathLst>
                  <a:path extrusionOk="0" h="197" w="1447">
                    <a:moveTo>
                      <a:pt x="0" y="1"/>
                    </a:moveTo>
                    <a:cubicBezTo>
                      <a:pt x="35" y="113"/>
                      <a:pt x="140" y="196"/>
                      <a:pt x="259" y="196"/>
                    </a:cubicBezTo>
                    <a:lnTo>
                      <a:pt x="1188" y="196"/>
                    </a:lnTo>
                    <a:cubicBezTo>
                      <a:pt x="1306" y="196"/>
                      <a:pt x="1411" y="113"/>
                      <a:pt x="1446" y="1"/>
                    </a:cubicBezTo>
                    <a:close/>
                  </a:path>
                </a:pathLst>
              </a:custGeom>
              <a:solidFill>
                <a:srgbClr val="C2C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5"/>
              <p:cNvSpPr/>
              <p:nvPr/>
            </p:nvSpPr>
            <p:spPr>
              <a:xfrm>
                <a:off x="6892100" y="2175400"/>
                <a:ext cx="36525" cy="14500"/>
              </a:xfrm>
              <a:custGeom>
                <a:rect b="b" l="l" r="r" t="t"/>
                <a:pathLst>
                  <a:path extrusionOk="0" h="580" w="1461">
                    <a:moveTo>
                      <a:pt x="266" y="0"/>
                    </a:moveTo>
                    <a:cubicBezTo>
                      <a:pt x="119" y="0"/>
                      <a:pt x="0" y="119"/>
                      <a:pt x="0" y="272"/>
                    </a:cubicBezTo>
                    <a:lnTo>
                      <a:pt x="0" y="510"/>
                    </a:lnTo>
                    <a:cubicBezTo>
                      <a:pt x="0" y="531"/>
                      <a:pt x="0" y="559"/>
                      <a:pt x="7" y="580"/>
                    </a:cubicBezTo>
                    <a:lnTo>
                      <a:pt x="1453" y="580"/>
                    </a:lnTo>
                    <a:cubicBezTo>
                      <a:pt x="1460" y="559"/>
                      <a:pt x="1460" y="531"/>
                      <a:pt x="1460" y="510"/>
                    </a:cubicBezTo>
                    <a:lnTo>
                      <a:pt x="1460" y="272"/>
                    </a:lnTo>
                    <a:cubicBezTo>
                      <a:pt x="1460" y="119"/>
                      <a:pt x="1341" y="0"/>
                      <a:pt x="1195" y="0"/>
                    </a:cubicBezTo>
                    <a:close/>
                  </a:path>
                </a:pathLst>
              </a:custGeom>
              <a:solidFill>
                <a:srgbClr val="234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5"/>
              <p:cNvSpPr/>
              <p:nvPr/>
            </p:nvSpPr>
            <p:spPr>
              <a:xfrm>
                <a:off x="6671400" y="1988925"/>
                <a:ext cx="283050" cy="214425"/>
              </a:xfrm>
              <a:custGeom>
                <a:rect b="b" l="l" r="r" t="t"/>
                <a:pathLst>
                  <a:path extrusionOk="0" h="8577" w="11322">
                    <a:moveTo>
                      <a:pt x="10512" y="538"/>
                    </a:moveTo>
                    <a:cubicBezTo>
                      <a:pt x="10658" y="538"/>
                      <a:pt x="10784" y="657"/>
                      <a:pt x="10784" y="803"/>
                    </a:cubicBezTo>
                    <a:lnTo>
                      <a:pt x="10784" y="7773"/>
                    </a:lnTo>
                    <a:cubicBezTo>
                      <a:pt x="10784" y="7920"/>
                      <a:pt x="10658" y="8039"/>
                      <a:pt x="10512" y="8039"/>
                    </a:cubicBezTo>
                    <a:lnTo>
                      <a:pt x="804" y="8039"/>
                    </a:lnTo>
                    <a:cubicBezTo>
                      <a:pt x="657" y="8039"/>
                      <a:pt x="538" y="7920"/>
                      <a:pt x="538" y="7773"/>
                    </a:cubicBezTo>
                    <a:lnTo>
                      <a:pt x="538" y="803"/>
                    </a:lnTo>
                    <a:cubicBezTo>
                      <a:pt x="538" y="657"/>
                      <a:pt x="657" y="538"/>
                      <a:pt x="804" y="538"/>
                    </a:cubicBezTo>
                    <a:close/>
                    <a:moveTo>
                      <a:pt x="804" y="0"/>
                    </a:moveTo>
                    <a:cubicBezTo>
                      <a:pt x="364" y="0"/>
                      <a:pt x="0" y="356"/>
                      <a:pt x="0" y="803"/>
                    </a:cubicBezTo>
                    <a:lnTo>
                      <a:pt x="0" y="7773"/>
                    </a:lnTo>
                    <a:cubicBezTo>
                      <a:pt x="0" y="8220"/>
                      <a:pt x="364" y="8577"/>
                      <a:pt x="804" y="8577"/>
                    </a:cubicBezTo>
                    <a:lnTo>
                      <a:pt x="10512" y="8577"/>
                    </a:lnTo>
                    <a:cubicBezTo>
                      <a:pt x="10959" y="8577"/>
                      <a:pt x="11322" y="8220"/>
                      <a:pt x="11322" y="7773"/>
                    </a:cubicBezTo>
                    <a:lnTo>
                      <a:pt x="11322" y="803"/>
                    </a:lnTo>
                    <a:cubicBezTo>
                      <a:pt x="11322" y="356"/>
                      <a:pt x="10959" y="0"/>
                      <a:pt x="10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5"/>
              <p:cNvSpPr/>
              <p:nvPr/>
            </p:nvSpPr>
            <p:spPr>
              <a:xfrm>
                <a:off x="6887200" y="2170500"/>
                <a:ext cx="36525" cy="19400"/>
              </a:xfrm>
              <a:custGeom>
                <a:rect b="b" l="l" r="r" t="t"/>
                <a:pathLst>
                  <a:path extrusionOk="0" h="776" w="1461">
                    <a:moveTo>
                      <a:pt x="266" y="1"/>
                    </a:moveTo>
                    <a:cubicBezTo>
                      <a:pt x="120" y="1"/>
                      <a:pt x="1" y="119"/>
                      <a:pt x="1" y="273"/>
                    </a:cubicBezTo>
                    <a:lnTo>
                      <a:pt x="1" y="510"/>
                    </a:lnTo>
                    <a:cubicBezTo>
                      <a:pt x="1" y="657"/>
                      <a:pt x="120" y="776"/>
                      <a:pt x="266" y="776"/>
                    </a:cubicBezTo>
                    <a:lnTo>
                      <a:pt x="1195" y="776"/>
                    </a:lnTo>
                    <a:cubicBezTo>
                      <a:pt x="1342" y="776"/>
                      <a:pt x="1461" y="657"/>
                      <a:pt x="1461" y="510"/>
                    </a:cubicBezTo>
                    <a:lnTo>
                      <a:pt x="1461" y="273"/>
                    </a:lnTo>
                    <a:cubicBezTo>
                      <a:pt x="1461" y="119"/>
                      <a:pt x="1342" y="1"/>
                      <a:pt x="1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437" name="Google Shape;2437;p45"/>
          <p:cNvCxnSpPr/>
          <p:nvPr/>
        </p:nvCxnSpPr>
        <p:spPr>
          <a:xfrm>
            <a:off x="4000475" y="1865450"/>
            <a:ext cx="0" cy="33237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46"/>
          <p:cNvSpPr txBox="1"/>
          <p:nvPr>
            <p:ph idx="4294967295" type="title"/>
          </p:nvPr>
        </p:nvSpPr>
        <p:spPr>
          <a:xfrm>
            <a:off x="3512450" y="995344"/>
            <a:ext cx="2700300" cy="519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 sz="4000"/>
              <a:t>Soy… </a:t>
            </a:r>
            <a:endParaRPr/>
          </a:p>
        </p:txBody>
      </p:sp>
      <p:sp>
        <p:nvSpPr>
          <p:cNvPr id="2444" name="Google Shape;2444;p46"/>
          <p:cNvSpPr txBox="1"/>
          <p:nvPr/>
        </p:nvSpPr>
        <p:spPr>
          <a:xfrm>
            <a:off x="642938" y="0"/>
            <a:ext cx="77247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dk1"/>
                </a:solidFill>
                <a:latin typeface="Manrope"/>
                <a:ea typeface="Manrope"/>
                <a:cs typeface="Manrope"/>
                <a:sym typeface="Manrope"/>
              </a:rPr>
              <a:t>¿Cómo eres?</a:t>
            </a:r>
            <a:endParaRPr i="0" sz="1400" u="none" cap="none" strike="noStrike">
              <a:solidFill>
                <a:srgbClr val="000000"/>
              </a:solidFill>
              <a:latin typeface="Manrope"/>
              <a:ea typeface="Manrope"/>
              <a:cs typeface="Manrope"/>
              <a:sym typeface="Manrope"/>
            </a:endParaRPr>
          </a:p>
        </p:txBody>
      </p:sp>
      <p:sp>
        <p:nvSpPr>
          <p:cNvPr id="2445" name="Google Shape;2445;p46"/>
          <p:cNvSpPr txBox="1"/>
          <p:nvPr/>
        </p:nvSpPr>
        <p:spPr>
          <a:xfrm>
            <a:off x="445425" y="2270950"/>
            <a:ext cx="391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Georgia"/>
                <a:ea typeface="Georgia"/>
                <a:cs typeface="Georgia"/>
                <a:sym typeface="Georgia"/>
              </a:rPr>
              <a:t>Soy Pablo. Soy estudiante. Yo soy gord</a:t>
            </a:r>
            <a:r>
              <a:rPr b="1" lang="en" sz="2800">
                <a:latin typeface="Georgia"/>
                <a:ea typeface="Georgia"/>
                <a:cs typeface="Georgia"/>
                <a:sym typeface="Georgia"/>
              </a:rPr>
              <a:t>o</a:t>
            </a:r>
            <a:r>
              <a:rPr lang="en" sz="2800">
                <a:latin typeface="Georgia"/>
                <a:ea typeface="Georgia"/>
                <a:cs typeface="Georgia"/>
                <a:sym typeface="Georgia"/>
              </a:rPr>
              <a:t> y baj</a:t>
            </a:r>
            <a:r>
              <a:rPr b="1" lang="en" sz="2800">
                <a:latin typeface="Georgia"/>
                <a:ea typeface="Georgia"/>
                <a:cs typeface="Georgia"/>
                <a:sym typeface="Georgia"/>
              </a:rPr>
              <a:t>o</a:t>
            </a:r>
            <a:r>
              <a:rPr lang="en" sz="2800">
                <a:latin typeface="Georgia"/>
                <a:ea typeface="Georgia"/>
                <a:cs typeface="Georgia"/>
                <a:sym typeface="Georgia"/>
              </a:rPr>
              <a:t>. También, soy negr</a:t>
            </a:r>
            <a:r>
              <a:rPr b="1" lang="en" sz="2800">
                <a:latin typeface="Georgia"/>
                <a:ea typeface="Georgia"/>
                <a:cs typeface="Georgia"/>
                <a:sym typeface="Georgia"/>
              </a:rPr>
              <a:t>o y </a:t>
            </a:r>
            <a:r>
              <a:rPr lang="en" sz="2800">
                <a:latin typeface="Georgia"/>
                <a:ea typeface="Georgia"/>
                <a:cs typeface="Georgia"/>
                <a:sym typeface="Georgia"/>
              </a:rPr>
              <a:t>guap</a:t>
            </a:r>
            <a:r>
              <a:rPr b="1" lang="en" sz="2800">
                <a:latin typeface="Georgia"/>
                <a:ea typeface="Georgia"/>
                <a:cs typeface="Georgia"/>
                <a:sym typeface="Georgia"/>
              </a:rPr>
              <a:t>o</a:t>
            </a:r>
            <a:r>
              <a:rPr lang="en" sz="2800">
                <a:latin typeface="Georgia"/>
                <a:ea typeface="Georgia"/>
                <a:cs typeface="Georgia"/>
                <a:sym typeface="Georgia"/>
              </a:rPr>
              <a:t>. Soy reservad</a:t>
            </a:r>
            <a:r>
              <a:rPr b="1" lang="en" sz="2800">
                <a:latin typeface="Georgia"/>
                <a:ea typeface="Georgia"/>
                <a:cs typeface="Georgia"/>
                <a:sym typeface="Georgia"/>
              </a:rPr>
              <a:t>o</a:t>
            </a:r>
            <a:r>
              <a:rPr lang="en" sz="2800">
                <a:latin typeface="Georgia"/>
                <a:ea typeface="Georgia"/>
                <a:cs typeface="Georgia"/>
                <a:sym typeface="Georgia"/>
              </a:rPr>
              <a:t> y trabajador.</a:t>
            </a:r>
            <a:endParaRPr sz="2800">
              <a:latin typeface="Georgia"/>
              <a:ea typeface="Georgia"/>
              <a:cs typeface="Georgia"/>
              <a:sym typeface="Georgia"/>
            </a:endParaRPr>
          </a:p>
        </p:txBody>
      </p:sp>
      <p:sp>
        <p:nvSpPr>
          <p:cNvPr id="2446" name="Google Shape;2446;p46"/>
          <p:cNvSpPr txBox="1"/>
          <p:nvPr/>
        </p:nvSpPr>
        <p:spPr>
          <a:xfrm>
            <a:off x="5038225" y="2361200"/>
            <a:ext cx="3786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Georgia"/>
                <a:ea typeface="Georgia"/>
                <a:cs typeface="Georgia"/>
                <a:sym typeface="Georgia"/>
              </a:rPr>
              <a:t>Soy Paola. Soy estudiante. Yo soy gord</a:t>
            </a:r>
            <a:r>
              <a:rPr b="1" lang="en" sz="2800">
                <a:latin typeface="Georgia"/>
                <a:ea typeface="Georgia"/>
                <a:cs typeface="Georgia"/>
                <a:sym typeface="Georgia"/>
              </a:rPr>
              <a:t>a</a:t>
            </a:r>
            <a:r>
              <a:rPr lang="en" sz="2800">
                <a:latin typeface="Georgia"/>
                <a:ea typeface="Georgia"/>
                <a:cs typeface="Georgia"/>
                <a:sym typeface="Georgia"/>
              </a:rPr>
              <a:t> y alt</a:t>
            </a:r>
            <a:r>
              <a:rPr b="1" lang="en" sz="2800">
                <a:latin typeface="Georgia"/>
                <a:ea typeface="Georgia"/>
                <a:cs typeface="Georgia"/>
                <a:sym typeface="Georgia"/>
              </a:rPr>
              <a:t>a</a:t>
            </a:r>
            <a:r>
              <a:rPr lang="en" sz="2800">
                <a:latin typeface="Georgia"/>
                <a:ea typeface="Georgia"/>
                <a:cs typeface="Georgia"/>
                <a:sym typeface="Georgia"/>
              </a:rPr>
              <a:t>. Soy moren</a:t>
            </a:r>
            <a:r>
              <a:rPr b="1" lang="en" sz="2800">
                <a:latin typeface="Georgia"/>
                <a:ea typeface="Georgia"/>
                <a:cs typeface="Georgia"/>
                <a:sym typeface="Georgia"/>
              </a:rPr>
              <a:t>a</a:t>
            </a:r>
            <a:r>
              <a:rPr lang="en" sz="2800">
                <a:latin typeface="Georgia"/>
                <a:ea typeface="Georgia"/>
                <a:cs typeface="Georgia"/>
                <a:sym typeface="Georgia"/>
              </a:rPr>
              <a:t> y bonit</a:t>
            </a:r>
            <a:r>
              <a:rPr b="1" lang="en" sz="2800">
                <a:latin typeface="Georgia"/>
                <a:ea typeface="Georgia"/>
                <a:cs typeface="Georgia"/>
                <a:sym typeface="Georgia"/>
              </a:rPr>
              <a:t>a</a:t>
            </a:r>
            <a:r>
              <a:rPr lang="en" sz="2800">
                <a:latin typeface="Georgia"/>
                <a:ea typeface="Georgia"/>
                <a:cs typeface="Georgia"/>
                <a:sym typeface="Georgia"/>
              </a:rPr>
              <a:t>. Soy artístic</a:t>
            </a:r>
            <a:r>
              <a:rPr b="1" lang="en" sz="2800">
                <a:latin typeface="Georgia"/>
                <a:ea typeface="Georgia"/>
                <a:cs typeface="Georgia"/>
                <a:sym typeface="Georgia"/>
              </a:rPr>
              <a:t>a</a:t>
            </a:r>
            <a:r>
              <a:rPr lang="en" sz="2800">
                <a:latin typeface="Georgia"/>
                <a:ea typeface="Georgia"/>
                <a:cs typeface="Georgia"/>
                <a:sym typeface="Georgia"/>
              </a:rPr>
              <a:t> y deportist</a:t>
            </a:r>
            <a:r>
              <a:rPr b="1" lang="en" sz="2800">
                <a:latin typeface="Georgia"/>
                <a:ea typeface="Georgia"/>
                <a:cs typeface="Georgia"/>
                <a:sym typeface="Georgia"/>
              </a:rPr>
              <a:t>a.</a:t>
            </a:r>
            <a:r>
              <a:rPr lang="en" sz="2800">
                <a:latin typeface="Georgia"/>
                <a:ea typeface="Georgia"/>
                <a:cs typeface="Georgia"/>
                <a:sym typeface="Georgia"/>
              </a:rPr>
              <a:t> </a:t>
            </a:r>
            <a:endParaRPr sz="2800">
              <a:latin typeface="Georgia"/>
              <a:ea typeface="Georgia"/>
              <a:cs typeface="Georgia"/>
              <a:sym typeface="Georgia"/>
            </a:endParaRPr>
          </a:p>
        </p:txBody>
      </p:sp>
      <p:pic>
        <p:nvPicPr>
          <p:cNvPr id="2447" name="Google Shape;2447;p46"/>
          <p:cNvPicPr preferRelativeResize="0"/>
          <p:nvPr/>
        </p:nvPicPr>
        <p:blipFill rotWithShape="1">
          <a:blip r:embed="rId3">
            <a:alphaModFix/>
          </a:blip>
          <a:srcRect b="55824" l="22036" r="19712" t="0"/>
          <a:stretch/>
        </p:blipFill>
        <p:spPr>
          <a:xfrm>
            <a:off x="1048675" y="549300"/>
            <a:ext cx="1404825" cy="1597999"/>
          </a:xfrm>
          <a:prstGeom prst="rect">
            <a:avLst/>
          </a:prstGeom>
          <a:noFill/>
          <a:ln>
            <a:noFill/>
          </a:ln>
        </p:spPr>
      </p:pic>
      <p:pic>
        <p:nvPicPr>
          <p:cNvPr id="2448" name="Google Shape;2448;p46"/>
          <p:cNvPicPr preferRelativeResize="0"/>
          <p:nvPr/>
        </p:nvPicPr>
        <p:blipFill>
          <a:blip r:embed="rId4">
            <a:alphaModFix/>
          </a:blip>
          <a:stretch>
            <a:fillRect/>
          </a:stretch>
        </p:blipFill>
        <p:spPr>
          <a:xfrm>
            <a:off x="6132525" y="763203"/>
            <a:ext cx="1598000" cy="159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4"/>
                                        </p:tgtEl>
                                        <p:attrNameLst>
                                          <p:attrName>style.visibility</p:attrName>
                                        </p:attrNameLst>
                                      </p:cBhvr>
                                      <p:to>
                                        <p:strVal val="visible"/>
                                      </p:to>
                                    </p:set>
                                    <p:animEffect filter="fade" transition="in">
                                      <p:cBhvr>
                                        <p:cTn dur="1000"/>
                                        <p:tgtEl>
                                          <p:spTgt spid="2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47"/>
          <p:cNvSpPr txBox="1"/>
          <p:nvPr>
            <p:ph type="title"/>
          </p:nvPr>
        </p:nvSpPr>
        <p:spPr>
          <a:xfrm>
            <a:off x="3000375" y="964406"/>
            <a:ext cx="2700300" cy="519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 sz="4000"/>
              <a:t>Soy… </a:t>
            </a:r>
            <a:endParaRPr/>
          </a:p>
        </p:txBody>
      </p:sp>
      <p:sp>
        <p:nvSpPr>
          <p:cNvPr id="2455" name="Google Shape;2455;p47"/>
          <p:cNvSpPr txBox="1"/>
          <p:nvPr>
            <p:ph idx="1" type="body"/>
          </p:nvPr>
        </p:nvSpPr>
        <p:spPr>
          <a:xfrm>
            <a:off x="395288" y="1964794"/>
            <a:ext cx="3810000" cy="30861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2800"/>
              <a:buFont typeface="Calibri"/>
              <a:buNone/>
            </a:pPr>
            <a:r>
              <a:rPr lang="en" sz="2200"/>
              <a:t>alt</a:t>
            </a:r>
            <a:r>
              <a:rPr b="1" lang="en" sz="2200"/>
              <a:t>o</a:t>
            </a:r>
            <a:endParaRPr b="1" sz="2200"/>
          </a:p>
          <a:p>
            <a:pPr indent="-171450" lvl="0" marL="171450" rtl="0" algn="l">
              <a:lnSpc>
                <a:spcPct val="90000"/>
              </a:lnSpc>
              <a:spcBef>
                <a:spcPts val="750"/>
              </a:spcBef>
              <a:spcAft>
                <a:spcPts val="0"/>
              </a:spcAft>
              <a:buClr>
                <a:schemeClr val="dk1"/>
              </a:buClr>
              <a:buSzPts val="2800"/>
              <a:buFont typeface="Calibri"/>
              <a:buNone/>
            </a:pPr>
            <a:r>
              <a:rPr lang="en" sz="2200"/>
              <a:t>de media estatura</a:t>
            </a:r>
            <a:endParaRPr b="1" sz="2200"/>
          </a:p>
          <a:p>
            <a:pPr indent="-171450" lvl="0" marL="171450" rtl="0" algn="l">
              <a:lnSpc>
                <a:spcPct val="90000"/>
              </a:lnSpc>
              <a:spcBef>
                <a:spcPts val="750"/>
              </a:spcBef>
              <a:spcAft>
                <a:spcPts val="0"/>
              </a:spcAft>
              <a:buClr>
                <a:schemeClr val="dk1"/>
              </a:buClr>
              <a:buSzPts val="2800"/>
              <a:buFont typeface="Calibri"/>
              <a:buNone/>
            </a:pPr>
            <a:r>
              <a:rPr lang="en" sz="2200"/>
              <a:t>baj</a:t>
            </a:r>
            <a:r>
              <a:rPr b="1" lang="en" sz="2200"/>
              <a:t>o</a:t>
            </a:r>
            <a:endParaRPr b="1" sz="2200"/>
          </a:p>
          <a:p>
            <a:pPr indent="-171450" lvl="0" marL="171450" rtl="0" algn="l">
              <a:lnSpc>
                <a:spcPct val="90000"/>
              </a:lnSpc>
              <a:spcBef>
                <a:spcPts val="750"/>
              </a:spcBef>
              <a:spcAft>
                <a:spcPts val="0"/>
              </a:spcAft>
              <a:buClr>
                <a:schemeClr val="dk1"/>
              </a:buClr>
              <a:buSzPts val="2800"/>
              <a:buFont typeface="Calibri"/>
              <a:buNone/>
            </a:pPr>
            <a:r>
              <a:rPr lang="en" sz="2200"/>
              <a:t>flac</a:t>
            </a:r>
            <a:r>
              <a:rPr b="1" lang="en" sz="2200"/>
              <a:t>o</a:t>
            </a:r>
            <a:endParaRPr b="1" sz="2200"/>
          </a:p>
          <a:p>
            <a:pPr indent="-171450" lvl="0" marL="171450" rtl="0" algn="l">
              <a:lnSpc>
                <a:spcPct val="90000"/>
              </a:lnSpc>
              <a:spcBef>
                <a:spcPts val="750"/>
              </a:spcBef>
              <a:spcAft>
                <a:spcPts val="0"/>
              </a:spcAft>
              <a:buClr>
                <a:schemeClr val="dk1"/>
              </a:buClr>
              <a:buSzPts val="2800"/>
              <a:buFont typeface="Calibri"/>
              <a:buNone/>
            </a:pPr>
            <a:r>
              <a:rPr lang="en" sz="2200"/>
              <a:t>gord</a:t>
            </a:r>
            <a:r>
              <a:rPr b="1" lang="en" sz="2200"/>
              <a:t>o</a:t>
            </a:r>
            <a:endParaRPr b="1" sz="2200"/>
          </a:p>
          <a:p>
            <a:pPr indent="-171450" lvl="0" marL="171450" rtl="0" algn="l">
              <a:lnSpc>
                <a:spcPct val="90000"/>
              </a:lnSpc>
              <a:spcBef>
                <a:spcPts val="750"/>
              </a:spcBef>
              <a:spcAft>
                <a:spcPts val="0"/>
              </a:spcAft>
              <a:buClr>
                <a:schemeClr val="dk1"/>
              </a:buClr>
              <a:buSzPts val="2800"/>
              <a:buFont typeface="Calibri"/>
              <a:buNone/>
            </a:pPr>
            <a:r>
              <a:rPr lang="en" sz="2200"/>
              <a:t>trabajador</a:t>
            </a:r>
            <a:endParaRPr sz="2200"/>
          </a:p>
          <a:p>
            <a:pPr indent="-171450" lvl="0" marL="171450" rtl="0" algn="l">
              <a:lnSpc>
                <a:spcPct val="90000"/>
              </a:lnSpc>
              <a:spcBef>
                <a:spcPts val="750"/>
              </a:spcBef>
              <a:spcAft>
                <a:spcPts val="0"/>
              </a:spcAft>
              <a:buClr>
                <a:schemeClr val="dk1"/>
              </a:buClr>
              <a:buSzPts val="2800"/>
              <a:buFont typeface="Calibri"/>
              <a:buNone/>
            </a:pPr>
            <a:r>
              <a:rPr lang="en" sz="2200"/>
              <a:t>fuert</a:t>
            </a:r>
            <a:r>
              <a:rPr b="1" lang="en" sz="2200"/>
              <a:t>e</a:t>
            </a:r>
            <a:endParaRPr b="1" sz="2200"/>
          </a:p>
          <a:p>
            <a:pPr indent="-171450" lvl="0" marL="171450" rtl="0" algn="l">
              <a:lnSpc>
                <a:spcPct val="90000"/>
              </a:lnSpc>
              <a:spcBef>
                <a:spcPts val="750"/>
              </a:spcBef>
              <a:spcAft>
                <a:spcPts val="0"/>
              </a:spcAft>
              <a:buClr>
                <a:schemeClr val="dk1"/>
              </a:buClr>
              <a:buSzPts val="2800"/>
              <a:buFont typeface="Calibri"/>
              <a:buNone/>
            </a:pPr>
            <a:r>
              <a:rPr lang="en" sz="2200"/>
              <a:t>débil</a:t>
            </a:r>
            <a:endParaRPr sz="2200"/>
          </a:p>
        </p:txBody>
      </p:sp>
      <p:sp>
        <p:nvSpPr>
          <p:cNvPr id="2456" name="Google Shape;2456;p47"/>
          <p:cNvSpPr/>
          <p:nvPr/>
        </p:nvSpPr>
        <p:spPr>
          <a:xfrm>
            <a:off x="5715000" y="1887999"/>
            <a:ext cx="2373300" cy="3239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i="0" lang="en" sz="2200" u="none" cap="none" strike="noStrike">
                <a:solidFill>
                  <a:schemeClr val="dk1"/>
                </a:solidFill>
                <a:latin typeface="Antic"/>
                <a:ea typeface="Antic"/>
                <a:cs typeface="Antic"/>
                <a:sym typeface="Antic"/>
              </a:rPr>
              <a:t>alt</a:t>
            </a:r>
            <a:r>
              <a:rPr b="1" i="0" lang="en" sz="2200" u="none" cap="none" strike="noStrike">
                <a:solidFill>
                  <a:schemeClr val="dk1"/>
                </a:solidFill>
                <a:latin typeface="Antic"/>
                <a:ea typeface="Antic"/>
                <a:cs typeface="Antic"/>
                <a:sym typeface="Antic"/>
              </a:rPr>
              <a:t>a</a:t>
            </a:r>
            <a:endParaRPr b="1" i="0" sz="2200" u="none" cap="none" strike="noStrike">
              <a:solidFill>
                <a:schemeClr val="dk1"/>
              </a:solidFill>
              <a:latin typeface="Antic"/>
              <a:ea typeface="Antic"/>
              <a:cs typeface="Antic"/>
              <a:sym typeface="Antic"/>
            </a:endParaRPr>
          </a:p>
          <a:p>
            <a:pPr indent="-342900" lvl="0" marL="342900" marR="0" rtl="0" algn="l">
              <a:lnSpc>
                <a:spcPct val="100000"/>
              </a:lnSpc>
              <a:spcBef>
                <a:spcPts val="560"/>
              </a:spcBef>
              <a:spcAft>
                <a:spcPts val="0"/>
              </a:spcAft>
              <a:buClr>
                <a:srgbClr val="000000"/>
              </a:buClr>
              <a:buSzPts val="2800"/>
              <a:buFont typeface="Arial"/>
              <a:buNone/>
            </a:pPr>
            <a:r>
              <a:rPr lang="en" sz="2200">
                <a:solidFill>
                  <a:schemeClr val="dk1"/>
                </a:solidFill>
                <a:latin typeface="Antic"/>
                <a:ea typeface="Antic"/>
                <a:cs typeface="Antic"/>
                <a:sym typeface="Antic"/>
              </a:rPr>
              <a:t>de media estatura</a:t>
            </a:r>
            <a:endParaRPr b="1" i="0" sz="2200" u="none" cap="none" strike="noStrike">
              <a:solidFill>
                <a:schemeClr val="dk1"/>
              </a:solidFill>
              <a:latin typeface="Antic"/>
              <a:ea typeface="Antic"/>
              <a:cs typeface="Antic"/>
              <a:sym typeface="Antic"/>
            </a:endParaRPr>
          </a:p>
          <a:p>
            <a:pPr indent="-342900" lvl="0" marL="342900" marR="0" rtl="0" algn="l">
              <a:lnSpc>
                <a:spcPct val="100000"/>
              </a:lnSpc>
              <a:spcBef>
                <a:spcPts val="560"/>
              </a:spcBef>
              <a:spcAft>
                <a:spcPts val="0"/>
              </a:spcAft>
              <a:buClr>
                <a:srgbClr val="000000"/>
              </a:buClr>
              <a:buSzPts val="2800"/>
              <a:buFont typeface="Arial"/>
              <a:buNone/>
            </a:pPr>
            <a:r>
              <a:rPr i="0" lang="en" sz="2200" u="none" cap="none" strike="noStrike">
                <a:solidFill>
                  <a:schemeClr val="dk1"/>
                </a:solidFill>
                <a:latin typeface="Antic"/>
                <a:ea typeface="Antic"/>
                <a:cs typeface="Antic"/>
                <a:sym typeface="Antic"/>
              </a:rPr>
              <a:t>baj</a:t>
            </a:r>
            <a:r>
              <a:rPr b="1" i="0" lang="en" sz="2200" u="none" cap="none" strike="noStrike">
                <a:solidFill>
                  <a:schemeClr val="dk1"/>
                </a:solidFill>
                <a:latin typeface="Antic"/>
                <a:ea typeface="Antic"/>
                <a:cs typeface="Antic"/>
                <a:sym typeface="Antic"/>
              </a:rPr>
              <a:t>a</a:t>
            </a:r>
            <a:endParaRPr b="1" i="0" sz="2200" u="none" cap="none" strike="noStrike">
              <a:solidFill>
                <a:schemeClr val="dk1"/>
              </a:solidFill>
              <a:latin typeface="Antic"/>
              <a:ea typeface="Antic"/>
              <a:cs typeface="Antic"/>
              <a:sym typeface="Antic"/>
            </a:endParaRPr>
          </a:p>
          <a:p>
            <a:pPr indent="-342900" lvl="0" marL="342900" marR="0" rtl="0" algn="l">
              <a:lnSpc>
                <a:spcPct val="100000"/>
              </a:lnSpc>
              <a:spcBef>
                <a:spcPts val="560"/>
              </a:spcBef>
              <a:spcAft>
                <a:spcPts val="0"/>
              </a:spcAft>
              <a:buClr>
                <a:srgbClr val="000000"/>
              </a:buClr>
              <a:buSzPts val="2800"/>
              <a:buFont typeface="Arial"/>
              <a:buNone/>
            </a:pPr>
            <a:r>
              <a:rPr i="0" lang="en" sz="2200" u="none" cap="none" strike="noStrike">
                <a:solidFill>
                  <a:schemeClr val="dk1"/>
                </a:solidFill>
                <a:latin typeface="Antic"/>
                <a:ea typeface="Antic"/>
                <a:cs typeface="Antic"/>
                <a:sym typeface="Antic"/>
              </a:rPr>
              <a:t>flac</a:t>
            </a:r>
            <a:r>
              <a:rPr b="1" i="0" lang="en" sz="2200" u="none" cap="none" strike="noStrike">
                <a:solidFill>
                  <a:schemeClr val="dk1"/>
                </a:solidFill>
                <a:latin typeface="Antic"/>
                <a:ea typeface="Antic"/>
                <a:cs typeface="Antic"/>
                <a:sym typeface="Antic"/>
              </a:rPr>
              <a:t>a</a:t>
            </a:r>
            <a:endParaRPr b="1" i="0" sz="2200" u="none" cap="none" strike="noStrike">
              <a:solidFill>
                <a:schemeClr val="dk1"/>
              </a:solidFill>
              <a:latin typeface="Antic"/>
              <a:ea typeface="Antic"/>
              <a:cs typeface="Antic"/>
              <a:sym typeface="Antic"/>
            </a:endParaRPr>
          </a:p>
          <a:p>
            <a:pPr indent="-342900" lvl="0" marL="342900" marR="0" rtl="0" algn="l">
              <a:lnSpc>
                <a:spcPct val="100000"/>
              </a:lnSpc>
              <a:spcBef>
                <a:spcPts val="560"/>
              </a:spcBef>
              <a:spcAft>
                <a:spcPts val="0"/>
              </a:spcAft>
              <a:buClr>
                <a:srgbClr val="000000"/>
              </a:buClr>
              <a:buSzPts val="2800"/>
              <a:buFont typeface="Arial"/>
              <a:buNone/>
            </a:pPr>
            <a:r>
              <a:rPr i="0" lang="en" sz="2200" u="none" cap="none" strike="noStrike">
                <a:solidFill>
                  <a:schemeClr val="dk1"/>
                </a:solidFill>
                <a:latin typeface="Antic"/>
                <a:ea typeface="Antic"/>
                <a:cs typeface="Antic"/>
                <a:sym typeface="Antic"/>
              </a:rPr>
              <a:t>gord</a:t>
            </a:r>
            <a:r>
              <a:rPr b="1" i="0" lang="en" sz="2200" u="none" cap="none" strike="noStrike">
                <a:solidFill>
                  <a:schemeClr val="dk1"/>
                </a:solidFill>
                <a:latin typeface="Antic"/>
                <a:ea typeface="Antic"/>
                <a:cs typeface="Antic"/>
                <a:sym typeface="Antic"/>
              </a:rPr>
              <a:t>a</a:t>
            </a:r>
            <a:endParaRPr b="1" i="0" sz="2200" u="none" cap="none" strike="noStrike">
              <a:solidFill>
                <a:schemeClr val="dk1"/>
              </a:solidFill>
              <a:latin typeface="Antic"/>
              <a:ea typeface="Antic"/>
              <a:cs typeface="Antic"/>
              <a:sym typeface="Antic"/>
            </a:endParaRPr>
          </a:p>
          <a:p>
            <a:pPr indent="-342900" lvl="0" marL="342900" marR="0" rtl="0" algn="l">
              <a:lnSpc>
                <a:spcPct val="100000"/>
              </a:lnSpc>
              <a:spcBef>
                <a:spcPts val="560"/>
              </a:spcBef>
              <a:spcAft>
                <a:spcPts val="0"/>
              </a:spcAft>
              <a:buClr>
                <a:srgbClr val="000000"/>
              </a:buClr>
              <a:buSzPts val="2800"/>
              <a:buFont typeface="Arial"/>
              <a:buNone/>
            </a:pPr>
            <a:r>
              <a:rPr lang="en" sz="2200">
                <a:solidFill>
                  <a:schemeClr val="dk1"/>
                </a:solidFill>
                <a:latin typeface="Antic"/>
                <a:ea typeface="Antic"/>
                <a:cs typeface="Antic"/>
                <a:sym typeface="Antic"/>
              </a:rPr>
              <a:t>trabajador</a:t>
            </a:r>
            <a:r>
              <a:rPr b="1" lang="en" sz="2200">
                <a:solidFill>
                  <a:schemeClr val="dk1"/>
                </a:solidFill>
                <a:latin typeface="Antic"/>
                <a:ea typeface="Antic"/>
                <a:cs typeface="Antic"/>
                <a:sym typeface="Antic"/>
              </a:rPr>
              <a:t>a</a:t>
            </a:r>
            <a:endParaRPr b="1" sz="2200">
              <a:solidFill>
                <a:schemeClr val="dk1"/>
              </a:solidFill>
              <a:latin typeface="Antic"/>
              <a:ea typeface="Antic"/>
              <a:cs typeface="Antic"/>
              <a:sym typeface="Antic"/>
            </a:endParaRPr>
          </a:p>
          <a:p>
            <a:pPr indent="-342900" lvl="0" marL="342900" marR="0" rtl="0" algn="l">
              <a:lnSpc>
                <a:spcPct val="100000"/>
              </a:lnSpc>
              <a:spcBef>
                <a:spcPts val="560"/>
              </a:spcBef>
              <a:spcAft>
                <a:spcPts val="0"/>
              </a:spcAft>
              <a:buClr>
                <a:srgbClr val="000000"/>
              </a:buClr>
              <a:buSzPts val="2800"/>
              <a:buFont typeface="Arial"/>
              <a:buNone/>
            </a:pPr>
            <a:r>
              <a:rPr lang="en" sz="2200">
                <a:solidFill>
                  <a:schemeClr val="dk1"/>
                </a:solidFill>
                <a:latin typeface="Antic"/>
                <a:ea typeface="Antic"/>
                <a:cs typeface="Antic"/>
                <a:sym typeface="Antic"/>
              </a:rPr>
              <a:t>fuert</a:t>
            </a:r>
            <a:r>
              <a:rPr b="1" lang="en" sz="2200">
                <a:solidFill>
                  <a:schemeClr val="dk1"/>
                </a:solidFill>
                <a:latin typeface="Antic"/>
                <a:ea typeface="Antic"/>
                <a:cs typeface="Antic"/>
                <a:sym typeface="Antic"/>
              </a:rPr>
              <a:t>e</a:t>
            </a:r>
            <a:endParaRPr b="1" sz="2200">
              <a:solidFill>
                <a:schemeClr val="dk1"/>
              </a:solidFill>
              <a:latin typeface="Antic"/>
              <a:ea typeface="Antic"/>
              <a:cs typeface="Antic"/>
              <a:sym typeface="Antic"/>
            </a:endParaRPr>
          </a:p>
          <a:p>
            <a:pPr indent="-342900" lvl="0" marL="342900" marR="0" rtl="0" algn="l">
              <a:lnSpc>
                <a:spcPct val="100000"/>
              </a:lnSpc>
              <a:spcBef>
                <a:spcPts val="560"/>
              </a:spcBef>
              <a:spcAft>
                <a:spcPts val="0"/>
              </a:spcAft>
              <a:buClr>
                <a:srgbClr val="000000"/>
              </a:buClr>
              <a:buSzPts val="2800"/>
              <a:buFont typeface="Arial"/>
              <a:buNone/>
            </a:pPr>
            <a:r>
              <a:rPr lang="en" sz="2200">
                <a:solidFill>
                  <a:schemeClr val="dk1"/>
                </a:solidFill>
                <a:latin typeface="Antic"/>
                <a:ea typeface="Antic"/>
                <a:cs typeface="Antic"/>
                <a:sym typeface="Antic"/>
              </a:rPr>
              <a:t>débil</a:t>
            </a:r>
            <a:endParaRPr sz="2200">
              <a:solidFill>
                <a:schemeClr val="dk1"/>
              </a:solidFill>
              <a:latin typeface="Antic"/>
              <a:ea typeface="Antic"/>
              <a:cs typeface="Antic"/>
              <a:sym typeface="Antic"/>
            </a:endParaRPr>
          </a:p>
        </p:txBody>
      </p:sp>
      <p:sp>
        <p:nvSpPr>
          <p:cNvPr id="2457" name="Google Shape;2457;p47"/>
          <p:cNvSpPr txBox="1"/>
          <p:nvPr/>
        </p:nvSpPr>
        <p:spPr>
          <a:xfrm>
            <a:off x="642938" y="0"/>
            <a:ext cx="77247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dk1"/>
                </a:solidFill>
                <a:latin typeface="Calibri"/>
                <a:ea typeface="Calibri"/>
                <a:cs typeface="Calibri"/>
                <a:sym typeface="Calibri"/>
              </a:rPr>
              <a:t>¿Cómo eres?</a:t>
            </a:r>
            <a:endParaRPr b="0" i="0" sz="1400" u="none" cap="none" strike="noStrike">
              <a:solidFill>
                <a:srgbClr val="000000"/>
              </a:solidFill>
              <a:latin typeface="Arial"/>
              <a:ea typeface="Arial"/>
              <a:cs typeface="Arial"/>
              <a:sym typeface="Arial"/>
            </a:endParaRPr>
          </a:p>
        </p:txBody>
      </p:sp>
      <p:pic>
        <p:nvPicPr>
          <p:cNvPr id="2458" name="Google Shape;2458;p47"/>
          <p:cNvPicPr preferRelativeResize="0"/>
          <p:nvPr/>
        </p:nvPicPr>
        <p:blipFill rotWithShape="1">
          <a:blip r:embed="rId3">
            <a:alphaModFix/>
          </a:blip>
          <a:srcRect b="55824" l="22036" r="19712" t="0"/>
          <a:stretch/>
        </p:blipFill>
        <p:spPr>
          <a:xfrm>
            <a:off x="395300" y="424900"/>
            <a:ext cx="1404825" cy="1597999"/>
          </a:xfrm>
          <a:prstGeom prst="rect">
            <a:avLst/>
          </a:prstGeom>
          <a:noFill/>
          <a:ln>
            <a:noFill/>
          </a:ln>
        </p:spPr>
      </p:pic>
      <p:pic>
        <p:nvPicPr>
          <p:cNvPr id="2459" name="Google Shape;2459;p47"/>
          <p:cNvPicPr preferRelativeResize="0"/>
          <p:nvPr/>
        </p:nvPicPr>
        <p:blipFill rotWithShape="1">
          <a:blip r:embed="rId4">
            <a:alphaModFix/>
          </a:blip>
          <a:srcRect b="65349" l="14861" r="15364" t="0"/>
          <a:stretch/>
        </p:blipFill>
        <p:spPr>
          <a:xfrm>
            <a:off x="5977825" y="599688"/>
            <a:ext cx="1847675" cy="142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0" st="0"/>
                                            </p:txEl>
                                          </p:spTgt>
                                        </p:tgtEl>
                                        <p:attrNameLst>
                                          <p:attrName>style.visibility</p:attrName>
                                        </p:attrNameLst>
                                      </p:cBhvr>
                                      <p:to>
                                        <p:strVal val="visible"/>
                                      </p:to>
                                    </p:set>
                                    <p:animEffect filter="fade" transition="in">
                                      <p:cBhvr>
                                        <p:cTn dur="500"/>
                                        <p:tgtEl>
                                          <p:spTgt spid="24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1" st="1"/>
                                            </p:txEl>
                                          </p:spTgt>
                                        </p:tgtEl>
                                        <p:attrNameLst>
                                          <p:attrName>style.visibility</p:attrName>
                                        </p:attrNameLst>
                                      </p:cBhvr>
                                      <p:to>
                                        <p:strVal val="visible"/>
                                      </p:to>
                                    </p:set>
                                    <p:animEffect filter="fade" transition="in">
                                      <p:cBhvr>
                                        <p:cTn dur="500"/>
                                        <p:tgtEl>
                                          <p:spTgt spid="24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2" st="2"/>
                                            </p:txEl>
                                          </p:spTgt>
                                        </p:tgtEl>
                                        <p:attrNameLst>
                                          <p:attrName>style.visibility</p:attrName>
                                        </p:attrNameLst>
                                      </p:cBhvr>
                                      <p:to>
                                        <p:strVal val="visible"/>
                                      </p:to>
                                    </p:set>
                                    <p:animEffect filter="fade" transition="in">
                                      <p:cBhvr>
                                        <p:cTn dur="500"/>
                                        <p:tgtEl>
                                          <p:spTgt spid="24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3" st="3"/>
                                            </p:txEl>
                                          </p:spTgt>
                                        </p:tgtEl>
                                        <p:attrNameLst>
                                          <p:attrName>style.visibility</p:attrName>
                                        </p:attrNameLst>
                                      </p:cBhvr>
                                      <p:to>
                                        <p:strVal val="visible"/>
                                      </p:to>
                                    </p:set>
                                    <p:animEffect filter="fade" transition="in">
                                      <p:cBhvr>
                                        <p:cTn dur="500"/>
                                        <p:tgtEl>
                                          <p:spTgt spid="24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4" st="4"/>
                                            </p:txEl>
                                          </p:spTgt>
                                        </p:tgtEl>
                                        <p:attrNameLst>
                                          <p:attrName>style.visibility</p:attrName>
                                        </p:attrNameLst>
                                      </p:cBhvr>
                                      <p:to>
                                        <p:strVal val="visible"/>
                                      </p:to>
                                    </p:set>
                                    <p:animEffect filter="fade" transition="in">
                                      <p:cBhvr>
                                        <p:cTn dur="500"/>
                                        <p:tgtEl>
                                          <p:spTgt spid="24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5" st="5"/>
                                            </p:txEl>
                                          </p:spTgt>
                                        </p:tgtEl>
                                        <p:attrNameLst>
                                          <p:attrName>style.visibility</p:attrName>
                                        </p:attrNameLst>
                                      </p:cBhvr>
                                      <p:to>
                                        <p:strVal val="visible"/>
                                      </p:to>
                                    </p:set>
                                    <p:animEffect filter="fade" transition="in">
                                      <p:cBhvr>
                                        <p:cTn dur="500"/>
                                        <p:tgtEl>
                                          <p:spTgt spid="24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6" st="6"/>
                                            </p:txEl>
                                          </p:spTgt>
                                        </p:tgtEl>
                                        <p:attrNameLst>
                                          <p:attrName>style.visibility</p:attrName>
                                        </p:attrNameLst>
                                      </p:cBhvr>
                                      <p:to>
                                        <p:strVal val="visible"/>
                                      </p:to>
                                    </p:set>
                                    <p:animEffect filter="fade" transition="in">
                                      <p:cBhvr>
                                        <p:cTn dur="500"/>
                                        <p:tgtEl>
                                          <p:spTgt spid="24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7" st="7"/>
                                            </p:txEl>
                                          </p:spTgt>
                                        </p:tgtEl>
                                        <p:attrNameLst>
                                          <p:attrName>style.visibility</p:attrName>
                                        </p:attrNameLst>
                                      </p:cBhvr>
                                      <p:to>
                                        <p:strVal val="visible"/>
                                      </p:to>
                                    </p:set>
                                    <p:animEffect filter="fade" transition="in">
                                      <p:cBhvr>
                                        <p:cTn dur="500"/>
                                        <p:tgtEl>
                                          <p:spTgt spid="245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xEl>
                                              <p:pRg end="0" st="0"/>
                                            </p:txEl>
                                          </p:spTgt>
                                        </p:tgtEl>
                                        <p:attrNameLst>
                                          <p:attrName>style.visibility</p:attrName>
                                        </p:attrNameLst>
                                      </p:cBhvr>
                                      <p:to>
                                        <p:strVal val="visible"/>
                                      </p:to>
                                    </p:set>
                                    <p:animEffect filter="fade" transition="in">
                                      <p:cBhvr>
                                        <p:cTn dur="500"/>
                                        <p:tgtEl>
                                          <p:spTgt spid="24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xEl>
                                              <p:pRg end="1" st="1"/>
                                            </p:txEl>
                                          </p:spTgt>
                                        </p:tgtEl>
                                        <p:attrNameLst>
                                          <p:attrName>style.visibility</p:attrName>
                                        </p:attrNameLst>
                                      </p:cBhvr>
                                      <p:to>
                                        <p:strVal val="visible"/>
                                      </p:to>
                                    </p:set>
                                    <p:animEffect filter="fade" transition="in">
                                      <p:cBhvr>
                                        <p:cTn dur="500"/>
                                        <p:tgtEl>
                                          <p:spTgt spid="24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xEl>
                                              <p:pRg end="2" st="2"/>
                                            </p:txEl>
                                          </p:spTgt>
                                        </p:tgtEl>
                                        <p:attrNameLst>
                                          <p:attrName>style.visibility</p:attrName>
                                        </p:attrNameLst>
                                      </p:cBhvr>
                                      <p:to>
                                        <p:strVal val="visible"/>
                                      </p:to>
                                    </p:set>
                                    <p:animEffect filter="fade" transition="in">
                                      <p:cBhvr>
                                        <p:cTn dur="500"/>
                                        <p:tgtEl>
                                          <p:spTgt spid="24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xEl>
                                              <p:pRg end="3" st="3"/>
                                            </p:txEl>
                                          </p:spTgt>
                                        </p:tgtEl>
                                        <p:attrNameLst>
                                          <p:attrName>style.visibility</p:attrName>
                                        </p:attrNameLst>
                                      </p:cBhvr>
                                      <p:to>
                                        <p:strVal val="visible"/>
                                      </p:to>
                                    </p:set>
                                    <p:animEffect filter="fade" transition="in">
                                      <p:cBhvr>
                                        <p:cTn dur="500"/>
                                        <p:tgtEl>
                                          <p:spTgt spid="24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xEl>
                                              <p:pRg end="4" st="4"/>
                                            </p:txEl>
                                          </p:spTgt>
                                        </p:tgtEl>
                                        <p:attrNameLst>
                                          <p:attrName>style.visibility</p:attrName>
                                        </p:attrNameLst>
                                      </p:cBhvr>
                                      <p:to>
                                        <p:strVal val="visible"/>
                                      </p:to>
                                    </p:set>
                                    <p:animEffect filter="fade" transition="in">
                                      <p:cBhvr>
                                        <p:cTn dur="500"/>
                                        <p:tgtEl>
                                          <p:spTgt spid="24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xEl>
                                              <p:pRg end="5" st="5"/>
                                            </p:txEl>
                                          </p:spTgt>
                                        </p:tgtEl>
                                        <p:attrNameLst>
                                          <p:attrName>style.visibility</p:attrName>
                                        </p:attrNameLst>
                                      </p:cBhvr>
                                      <p:to>
                                        <p:strVal val="visible"/>
                                      </p:to>
                                    </p:set>
                                    <p:animEffect filter="fade" transition="in">
                                      <p:cBhvr>
                                        <p:cTn dur="500"/>
                                        <p:tgtEl>
                                          <p:spTgt spid="24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xEl>
                                              <p:pRg end="6" st="6"/>
                                            </p:txEl>
                                          </p:spTgt>
                                        </p:tgtEl>
                                        <p:attrNameLst>
                                          <p:attrName>style.visibility</p:attrName>
                                        </p:attrNameLst>
                                      </p:cBhvr>
                                      <p:to>
                                        <p:strVal val="visible"/>
                                      </p:to>
                                    </p:set>
                                    <p:animEffect filter="fade" transition="in">
                                      <p:cBhvr>
                                        <p:cTn dur="500"/>
                                        <p:tgtEl>
                                          <p:spTgt spid="24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xEl>
                                              <p:pRg end="7" st="7"/>
                                            </p:txEl>
                                          </p:spTgt>
                                        </p:tgtEl>
                                        <p:attrNameLst>
                                          <p:attrName>style.visibility</p:attrName>
                                        </p:attrNameLst>
                                      </p:cBhvr>
                                      <p:to>
                                        <p:strVal val="visible"/>
                                      </p:to>
                                    </p:set>
                                    <p:animEffect filter="fade" transition="in">
                                      <p:cBhvr>
                                        <p:cTn dur="500"/>
                                        <p:tgtEl>
                                          <p:spTgt spid="245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7"/>
                                        </p:tgtEl>
                                        <p:attrNameLst>
                                          <p:attrName>style.visibility</p:attrName>
                                        </p:attrNameLst>
                                      </p:cBhvr>
                                      <p:to>
                                        <p:strVal val="visible"/>
                                      </p:to>
                                    </p:set>
                                    <p:animEffect filter="fade" transition="in">
                                      <p:cBhvr>
                                        <p:cTn dur="1000"/>
                                        <p:tgtEl>
                                          <p:spTgt spid="2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48"/>
          <p:cNvSpPr txBox="1"/>
          <p:nvPr>
            <p:ph type="title"/>
          </p:nvPr>
        </p:nvSpPr>
        <p:spPr>
          <a:xfrm>
            <a:off x="720000" y="445025"/>
            <a:ext cx="7704000" cy="12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if you want describe yourself by saying something you are not?</a:t>
            </a:r>
            <a:endParaRPr/>
          </a:p>
        </p:txBody>
      </p:sp>
      <p:sp>
        <p:nvSpPr>
          <p:cNvPr id="2465" name="Google Shape;2465;p48"/>
          <p:cNvSpPr txBox="1"/>
          <p:nvPr/>
        </p:nvSpPr>
        <p:spPr>
          <a:xfrm>
            <a:off x="558150" y="2002200"/>
            <a:ext cx="80277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200">
                <a:highlight>
                  <a:srgbClr val="E06666"/>
                </a:highlight>
                <a:latin typeface="Georgia"/>
                <a:ea typeface="Georgia"/>
                <a:cs typeface="Georgia"/>
                <a:sym typeface="Georgia"/>
              </a:rPr>
              <a:t>No</a:t>
            </a:r>
            <a:r>
              <a:rPr lang="en" sz="6200">
                <a:latin typeface="Georgia"/>
                <a:ea typeface="Georgia"/>
                <a:cs typeface="Georgia"/>
                <a:sym typeface="Georgia"/>
              </a:rPr>
              <a:t> soy </a:t>
            </a:r>
            <a:r>
              <a:rPr lang="en" sz="6200">
                <a:latin typeface="Georgia"/>
                <a:ea typeface="Georgia"/>
                <a:cs typeface="Georgia"/>
                <a:sym typeface="Georgia"/>
              </a:rPr>
              <a:t>fea</a:t>
            </a:r>
            <a:r>
              <a:rPr lang="en" sz="6200">
                <a:latin typeface="Georgia"/>
                <a:ea typeface="Georgia"/>
                <a:cs typeface="Georgia"/>
                <a:sym typeface="Georgia"/>
              </a:rPr>
              <a:t>. Soy bonita </a:t>
            </a:r>
            <a:endParaRPr sz="6200">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pic>
        <p:nvPicPr>
          <p:cNvPr id="2470" name="Google Shape;2470;p49"/>
          <p:cNvPicPr preferRelativeResize="0"/>
          <p:nvPr/>
        </p:nvPicPr>
        <p:blipFill rotWithShape="1">
          <a:blip r:embed="rId3">
            <a:alphaModFix amt="50000"/>
          </a:blip>
          <a:srcRect b="0" l="50000" r="0" t="0"/>
          <a:stretch/>
        </p:blipFill>
        <p:spPr>
          <a:xfrm>
            <a:off x="0" y="0"/>
            <a:ext cx="3429000" cy="5143500"/>
          </a:xfrm>
          <a:prstGeom prst="flowChartDelay">
            <a:avLst/>
          </a:prstGeom>
          <a:noFill/>
          <a:ln>
            <a:noFill/>
          </a:ln>
        </p:spPr>
      </p:pic>
      <p:sp>
        <p:nvSpPr>
          <p:cNvPr id="2471" name="Google Shape;2471;p49"/>
          <p:cNvSpPr txBox="1"/>
          <p:nvPr>
            <p:ph type="title"/>
          </p:nvPr>
        </p:nvSpPr>
        <p:spPr>
          <a:xfrm>
            <a:off x="3429000" y="273850"/>
            <a:ext cx="5505600" cy="9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3800">
                <a:solidFill>
                  <a:schemeClr val="accent3"/>
                </a:solidFill>
              </a:rPr>
              <a:t>Negative Phrases</a:t>
            </a:r>
            <a:endParaRPr b="1" sz="3800">
              <a:solidFill>
                <a:schemeClr val="accent3"/>
              </a:solidFill>
            </a:endParaRPr>
          </a:p>
        </p:txBody>
      </p:sp>
      <p:sp>
        <p:nvSpPr>
          <p:cNvPr id="2472" name="Google Shape;2472;p49"/>
          <p:cNvSpPr txBox="1"/>
          <p:nvPr>
            <p:ph idx="1" type="body"/>
          </p:nvPr>
        </p:nvSpPr>
        <p:spPr>
          <a:xfrm>
            <a:off x="3429000" y="1369225"/>
            <a:ext cx="5505600" cy="32634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sz="2500"/>
              <a:t>To make a sentence negative in Spanish, we place the word </a:t>
            </a:r>
            <a:r>
              <a:rPr b="1" i="1" lang="en" sz="2500">
                <a:solidFill>
                  <a:srgbClr val="FF0000"/>
                </a:solidFill>
              </a:rPr>
              <a:t>no</a:t>
            </a:r>
            <a:r>
              <a:rPr lang="en" sz="2500">
                <a:solidFill>
                  <a:srgbClr val="FF0000"/>
                </a:solidFill>
              </a:rPr>
              <a:t> </a:t>
            </a:r>
            <a:r>
              <a:rPr lang="en" sz="2500"/>
              <a:t>before the conjugated verb.</a:t>
            </a:r>
            <a:endParaRPr sz="2500"/>
          </a:p>
          <a:p>
            <a:pPr indent="0" lvl="0" marL="0" rtl="0" algn="l">
              <a:spcBef>
                <a:spcPts val="750"/>
              </a:spcBef>
              <a:spcAft>
                <a:spcPts val="0"/>
              </a:spcAft>
              <a:buNone/>
            </a:pPr>
            <a:r>
              <a:t/>
            </a:r>
            <a:endParaRPr sz="2500"/>
          </a:p>
          <a:p>
            <a:pPr indent="0" lvl="0" marL="0" rtl="0" algn="ctr">
              <a:spcBef>
                <a:spcPts val="750"/>
              </a:spcBef>
              <a:spcAft>
                <a:spcPts val="0"/>
              </a:spcAft>
              <a:buNone/>
            </a:pPr>
            <a:r>
              <a:rPr lang="en" sz="2500"/>
              <a:t>e.g. Susana </a:t>
            </a:r>
            <a:r>
              <a:rPr lang="en" sz="2500" u="sng"/>
              <a:t>es</a:t>
            </a:r>
            <a:r>
              <a:rPr lang="en" sz="2500"/>
              <a:t> mi hija. → Susana </a:t>
            </a:r>
            <a:r>
              <a:rPr b="1" i="1" lang="en" sz="2500">
                <a:solidFill>
                  <a:srgbClr val="FF0000"/>
                </a:solidFill>
              </a:rPr>
              <a:t>no</a:t>
            </a:r>
            <a:r>
              <a:rPr lang="en" sz="2500">
                <a:solidFill>
                  <a:srgbClr val="FF0000"/>
                </a:solidFill>
              </a:rPr>
              <a:t> </a:t>
            </a:r>
            <a:r>
              <a:rPr lang="en" sz="2500" u="sng"/>
              <a:t>es</a:t>
            </a:r>
            <a:r>
              <a:rPr lang="en" sz="2500"/>
              <a:t> mi hija.</a:t>
            </a:r>
            <a:endParaRPr sz="2500"/>
          </a:p>
          <a:p>
            <a:pPr indent="0" lvl="0" marL="0" rtl="0" algn="ctr">
              <a:spcBef>
                <a:spcPts val="750"/>
              </a:spcBef>
              <a:spcAft>
                <a:spcPts val="0"/>
              </a:spcAft>
              <a:buNone/>
            </a:pPr>
            <a:r>
              <a:t/>
            </a:r>
            <a:endParaRPr sz="2500"/>
          </a:p>
          <a:p>
            <a:pPr indent="0" lvl="0" marL="0" rtl="0" algn="ctr">
              <a:spcBef>
                <a:spcPts val="750"/>
              </a:spcBef>
              <a:spcAft>
                <a:spcPts val="0"/>
              </a:spcAft>
              <a:buNone/>
            </a:pPr>
            <a:r>
              <a:rPr lang="en" sz="2500" u="sng"/>
              <a:t>Somos</a:t>
            </a:r>
            <a:r>
              <a:rPr lang="en" sz="2500"/>
              <a:t> débiles. → </a:t>
            </a:r>
            <a:r>
              <a:rPr b="1" i="1" lang="en" sz="2500">
                <a:solidFill>
                  <a:srgbClr val="FF0000"/>
                </a:solidFill>
              </a:rPr>
              <a:t>No </a:t>
            </a:r>
            <a:r>
              <a:rPr lang="en" sz="2500" u="sng"/>
              <a:t>somos</a:t>
            </a:r>
            <a:r>
              <a:rPr lang="en" sz="2500"/>
              <a:t> débiles.</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50"/>
          <p:cNvSpPr txBox="1"/>
          <p:nvPr>
            <p:ph type="title"/>
          </p:nvPr>
        </p:nvSpPr>
        <p:spPr>
          <a:xfrm>
            <a:off x="720000" y="445025"/>
            <a:ext cx="7704000" cy="12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listing TWO things that you are </a:t>
            </a:r>
            <a:r>
              <a:rPr lang="en">
                <a:solidFill>
                  <a:srgbClr val="FF0000"/>
                </a:solidFill>
              </a:rPr>
              <a:t>not</a:t>
            </a:r>
            <a:r>
              <a:rPr lang="en"/>
              <a:t>, you don’t use </a:t>
            </a:r>
            <a:r>
              <a:rPr lang="en">
                <a:highlight>
                  <a:srgbClr val="FFE599"/>
                </a:highlight>
              </a:rPr>
              <a:t>y</a:t>
            </a:r>
            <a:r>
              <a:rPr lang="en"/>
              <a:t> you use </a:t>
            </a:r>
            <a:r>
              <a:rPr lang="en">
                <a:highlight>
                  <a:srgbClr val="EA9999"/>
                </a:highlight>
              </a:rPr>
              <a:t>ni</a:t>
            </a:r>
            <a:endParaRPr>
              <a:highlight>
                <a:srgbClr val="EA9999"/>
              </a:highlight>
            </a:endParaRPr>
          </a:p>
        </p:txBody>
      </p:sp>
      <p:sp>
        <p:nvSpPr>
          <p:cNvPr id="2478" name="Google Shape;2478;p50"/>
          <p:cNvSpPr txBox="1"/>
          <p:nvPr/>
        </p:nvSpPr>
        <p:spPr>
          <a:xfrm>
            <a:off x="558150" y="2002200"/>
            <a:ext cx="8027700" cy="11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100">
                <a:highlight>
                  <a:srgbClr val="E06666"/>
                </a:highlight>
                <a:latin typeface="Georgia"/>
                <a:ea typeface="Georgia"/>
                <a:cs typeface="Georgia"/>
                <a:sym typeface="Georgia"/>
              </a:rPr>
              <a:t>No</a:t>
            </a:r>
            <a:r>
              <a:rPr lang="en" sz="7100">
                <a:latin typeface="Georgia"/>
                <a:ea typeface="Georgia"/>
                <a:cs typeface="Georgia"/>
                <a:sym typeface="Georgia"/>
              </a:rPr>
              <a:t> soy fea </a:t>
            </a:r>
            <a:r>
              <a:rPr lang="en" sz="7100">
                <a:highlight>
                  <a:srgbClr val="E06666"/>
                </a:highlight>
                <a:latin typeface="Georgia"/>
                <a:ea typeface="Georgia"/>
                <a:cs typeface="Georgia"/>
                <a:sym typeface="Georgia"/>
              </a:rPr>
              <a:t>ni</a:t>
            </a:r>
            <a:r>
              <a:rPr lang="en" sz="7100">
                <a:latin typeface="Georgia"/>
                <a:ea typeface="Georgia"/>
                <a:cs typeface="Georgia"/>
                <a:sym typeface="Georgia"/>
              </a:rPr>
              <a:t> tonta. </a:t>
            </a:r>
            <a:endParaRPr sz="710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51"/>
          <p:cNvSpPr txBox="1"/>
          <p:nvPr>
            <p:ph type="title"/>
          </p:nvPr>
        </p:nvSpPr>
        <p:spPr>
          <a:xfrm>
            <a:off x="720000" y="445025"/>
            <a:ext cx="3638400" cy="10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dk1"/>
                </a:solidFill>
              </a:rPr>
              <a:t>Vamos a escribir</a:t>
            </a:r>
            <a:endParaRPr sz="3900">
              <a:solidFill>
                <a:schemeClr val="dk1"/>
              </a:solidFill>
            </a:endParaRPr>
          </a:p>
        </p:txBody>
      </p:sp>
      <p:sp>
        <p:nvSpPr>
          <p:cNvPr id="2484" name="Google Shape;2484;p51"/>
          <p:cNvSpPr txBox="1"/>
          <p:nvPr>
            <p:ph idx="1" type="subTitle"/>
          </p:nvPr>
        </p:nvSpPr>
        <p:spPr>
          <a:xfrm>
            <a:off x="299625" y="1700300"/>
            <a:ext cx="4278000" cy="30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Write a paragraph of 5 sentences about yourself. Two adjectives </a:t>
            </a:r>
            <a:r>
              <a:rPr lang="en" sz="2300"/>
              <a:t>should</a:t>
            </a:r>
            <a:r>
              <a:rPr lang="en" sz="2300"/>
              <a:t> describe how you look, and 2 adjectives should describe aspects of your personality. Write one sentence about one thing you are </a:t>
            </a:r>
            <a:r>
              <a:rPr b="1" lang="en" sz="2300">
                <a:solidFill>
                  <a:srgbClr val="FF9900"/>
                </a:solidFill>
              </a:rPr>
              <a:t>not</a:t>
            </a:r>
            <a:r>
              <a:rPr lang="en" sz="2300"/>
              <a:t>. </a:t>
            </a:r>
            <a:endParaRPr sz="2300"/>
          </a:p>
        </p:txBody>
      </p:sp>
      <p:pic>
        <p:nvPicPr>
          <p:cNvPr id="2485" name="Google Shape;2485;p51"/>
          <p:cNvPicPr preferRelativeResize="0"/>
          <p:nvPr/>
        </p:nvPicPr>
        <p:blipFill rotWithShape="1">
          <a:blip r:embed="rId3">
            <a:alphaModFix/>
          </a:blip>
          <a:srcRect b="0" l="42853" r="12198" t="0"/>
          <a:stretch/>
        </p:blipFill>
        <p:spPr>
          <a:xfrm rot="424644">
            <a:off x="5804873" y="697044"/>
            <a:ext cx="2785777" cy="3863287"/>
          </a:xfrm>
          <a:prstGeom prst="rect">
            <a:avLst/>
          </a:prstGeom>
          <a:noFill/>
          <a:ln>
            <a:noFill/>
          </a:ln>
        </p:spPr>
      </p:pic>
      <p:grpSp>
        <p:nvGrpSpPr>
          <p:cNvPr id="2486" name="Google Shape;2486;p51"/>
          <p:cNvGrpSpPr/>
          <p:nvPr/>
        </p:nvGrpSpPr>
        <p:grpSpPr>
          <a:xfrm rot="-1037596">
            <a:off x="5728980" y="317603"/>
            <a:ext cx="528684" cy="827539"/>
            <a:chOff x="5482123" y="1225099"/>
            <a:chExt cx="701285" cy="1097847"/>
          </a:xfrm>
        </p:grpSpPr>
        <p:sp>
          <p:nvSpPr>
            <p:cNvPr id="2487" name="Google Shape;2487;p51"/>
            <p:cNvSpPr/>
            <p:nvPr/>
          </p:nvSpPr>
          <p:spPr>
            <a:xfrm>
              <a:off x="5482123" y="1225099"/>
              <a:ext cx="701282" cy="1044310"/>
            </a:xfrm>
            <a:custGeom>
              <a:rect b="b" l="l" r="r" t="t"/>
              <a:pathLst>
                <a:path extrusionOk="0" h="10631" w="7139">
                  <a:moveTo>
                    <a:pt x="2040" y="1"/>
                  </a:moveTo>
                  <a:lnTo>
                    <a:pt x="902" y="664"/>
                  </a:lnTo>
                  <a:lnTo>
                    <a:pt x="1307" y="1362"/>
                  </a:lnTo>
                  <a:lnTo>
                    <a:pt x="1467" y="1279"/>
                  </a:lnTo>
                  <a:lnTo>
                    <a:pt x="1761" y="1788"/>
                  </a:lnTo>
                  <a:lnTo>
                    <a:pt x="1398" y="1998"/>
                  </a:lnTo>
                  <a:lnTo>
                    <a:pt x="2145" y="3297"/>
                  </a:lnTo>
                  <a:cubicBezTo>
                    <a:pt x="888" y="3793"/>
                    <a:pt x="1" y="5022"/>
                    <a:pt x="1" y="6454"/>
                  </a:cubicBezTo>
                  <a:cubicBezTo>
                    <a:pt x="1" y="7941"/>
                    <a:pt x="965" y="9213"/>
                    <a:pt x="2299" y="9667"/>
                  </a:cubicBezTo>
                  <a:cubicBezTo>
                    <a:pt x="2110" y="9827"/>
                    <a:pt x="1998" y="10030"/>
                    <a:pt x="1998" y="10253"/>
                  </a:cubicBezTo>
                  <a:lnTo>
                    <a:pt x="1998" y="10630"/>
                  </a:lnTo>
                  <a:lnTo>
                    <a:pt x="4638" y="10630"/>
                  </a:lnTo>
                  <a:lnTo>
                    <a:pt x="4638" y="10253"/>
                  </a:lnTo>
                  <a:cubicBezTo>
                    <a:pt x="4638" y="10044"/>
                    <a:pt x="4541" y="9855"/>
                    <a:pt x="4380" y="9708"/>
                  </a:cubicBezTo>
                  <a:cubicBezTo>
                    <a:pt x="4911" y="9548"/>
                    <a:pt x="5400" y="9255"/>
                    <a:pt x="5798" y="8856"/>
                  </a:cubicBezTo>
                  <a:cubicBezTo>
                    <a:pt x="5874" y="8780"/>
                    <a:pt x="5923" y="8675"/>
                    <a:pt x="5923" y="8563"/>
                  </a:cubicBezTo>
                  <a:lnTo>
                    <a:pt x="5923" y="8270"/>
                  </a:lnTo>
                  <a:lnTo>
                    <a:pt x="6370" y="8270"/>
                  </a:lnTo>
                  <a:lnTo>
                    <a:pt x="6370" y="8123"/>
                  </a:lnTo>
                  <a:lnTo>
                    <a:pt x="6370" y="7962"/>
                  </a:lnTo>
                  <a:lnTo>
                    <a:pt x="7139" y="7962"/>
                  </a:lnTo>
                  <a:lnTo>
                    <a:pt x="7139" y="7627"/>
                  </a:lnTo>
                  <a:lnTo>
                    <a:pt x="6168" y="7627"/>
                  </a:lnTo>
                  <a:lnTo>
                    <a:pt x="6168" y="7488"/>
                  </a:lnTo>
                  <a:lnTo>
                    <a:pt x="7139" y="7488"/>
                  </a:lnTo>
                  <a:lnTo>
                    <a:pt x="7139" y="7159"/>
                  </a:lnTo>
                  <a:lnTo>
                    <a:pt x="3877" y="7159"/>
                  </a:lnTo>
                  <a:lnTo>
                    <a:pt x="3877" y="7488"/>
                  </a:lnTo>
                  <a:lnTo>
                    <a:pt x="4848" y="7488"/>
                  </a:lnTo>
                  <a:lnTo>
                    <a:pt x="4848" y="7627"/>
                  </a:lnTo>
                  <a:lnTo>
                    <a:pt x="3877" y="7627"/>
                  </a:lnTo>
                  <a:lnTo>
                    <a:pt x="3877" y="7962"/>
                  </a:lnTo>
                  <a:lnTo>
                    <a:pt x="4638" y="7962"/>
                  </a:lnTo>
                  <a:lnTo>
                    <a:pt x="4638" y="8123"/>
                  </a:lnTo>
                  <a:lnTo>
                    <a:pt x="4638" y="8270"/>
                  </a:lnTo>
                  <a:lnTo>
                    <a:pt x="5092" y="8270"/>
                  </a:lnTo>
                  <a:lnTo>
                    <a:pt x="5092" y="8381"/>
                  </a:lnTo>
                  <a:cubicBezTo>
                    <a:pt x="4624" y="8794"/>
                    <a:pt x="4031" y="9024"/>
                    <a:pt x="3395" y="9024"/>
                  </a:cubicBezTo>
                  <a:cubicBezTo>
                    <a:pt x="1977" y="9024"/>
                    <a:pt x="825" y="7872"/>
                    <a:pt x="825" y="6454"/>
                  </a:cubicBezTo>
                  <a:cubicBezTo>
                    <a:pt x="832" y="5329"/>
                    <a:pt x="1558" y="4366"/>
                    <a:pt x="2564" y="4023"/>
                  </a:cubicBezTo>
                  <a:lnTo>
                    <a:pt x="3479" y="5602"/>
                  </a:lnTo>
                  <a:lnTo>
                    <a:pt x="3842" y="5392"/>
                  </a:lnTo>
                  <a:lnTo>
                    <a:pt x="4352" y="6272"/>
                  </a:lnTo>
                  <a:lnTo>
                    <a:pt x="5183" y="5797"/>
                  </a:lnTo>
                  <a:lnTo>
                    <a:pt x="4674" y="4912"/>
                  </a:lnTo>
                  <a:lnTo>
                    <a:pt x="5036" y="4708"/>
                  </a:lnTo>
                  <a:lnTo>
                    <a:pt x="2955" y="1097"/>
                  </a:lnTo>
                  <a:lnTo>
                    <a:pt x="2592" y="1307"/>
                  </a:lnTo>
                  <a:lnTo>
                    <a:pt x="2292" y="797"/>
                  </a:lnTo>
                  <a:lnTo>
                    <a:pt x="2452" y="706"/>
                  </a:lnTo>
                  <a:lnTo>
                    <a:pt x="2040" y="1"/>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8" name="Google Shape;2488;p51"/>
            <p:cNvGrpSpPr/>
            <p:nvPr/>
          </p:nvGrpSpPr>
          <p:grpSpPr>
            <a:xfrm>
              <a:off x="5482126" y="1225100"/>
              <a:ext cx="701282" cy="1097846"/>
              <a:chOff x="6722725" y="2334800"/>
              <a:chExt cx="178475" cy="279400"/>
            </a:xfrm>
          </p:grpSpPr>
          <p:sp>
            <p:nvSpPr>
              <p:cNvPr id="2489" name="Google Shape;2489;p51"/>
              <p:cNvSpPr/>
              <p:nvPr/>
            </p:nvSpPr>
            <p:spPr>
              <a:xfrm>
                <a:off x="6722725" y="2411100"/>
                <a:ext cx="159275" cy="169925"/>
              </a:xfrm>
              <a:custGeom>
                <a:rect b="b" l="l" r="r" t="t"/>
                <a:pathLst>
                  <a:path extrusionOk="0" h="6797" w="6371">
                    <a:moveTo>
                      <a:pt x="3395" y="1"/>
                    </a:moveTo>
                    <a:cubicBezTo>
                      <a:pt x="1523" y="1"/>
                      <a:pt x="1" y="1523"/>
                      <a:pt x="1" y="3402"/>
                    </a:cubicBezTo>
                    <a:cubicBezTo>
                      <a:pt x="1" y="5274"/>
                      <a:pt x="1523" y="6796"/>
                      <a:pt x="3395" y="6796"/>
                    </a:cubicBezTo>
                    <a:cubicBezTo>
                      <a:pt x="4303" y="6796"/>
                      <a:pt x="5155" y="6440"/>
                      <a:pt x="5798" y="5804"/>
                    </a:cubicBezTo>
                    <a:cubicBezTo>
                      <a:pt x="5874" y="5728"/>
                      <a:pt x="5923" y="5616"/>
                      <a:pt x="5923" y="5511"/>
                    </a:cubicBezTo>
                    <a:lnTo>
                      <a:pt x="5923" y="5218"/>
                    </a:lnTo>
                    <a:lnTo>
                      <a:pt x="6370" y="5218"/>
                    </a:lnTo>
                    <a:lnTo>
                      <a:pt x="6370" y="4890"/>
                    </a:lnTo>
                    <a:lnTo>
                      <a:pt x="5923" y="4890"/>
                    </a:lnTo>
                    <a:lnTo>
                      <a:pt x="5923" y="4694"/>
                    </a:lnTo>
                    <a:lnTo>
                      <a:pt x="6168" y="4694"/>
                    </a:lnTo>
                    <a:lnTo>
                      <a:pt x="6168" y="4436"/>
                    </a:lnTo>
                    <a:lnTo>
                      <a:pt x="4848" y="4436"/>
                    </a:lnTo>
                    <a:lnTo>
                      <a:pt x="4848" y="4694"/>
                    </a:lnTo>
                    <a:lnTo>
                      <a:pt x="5092" y="4694"/>
                    </a:lnTo>
                    <a:lnTo>
                      <a:pt x="5092" y="4890"/>
                    </a:lnTo>
                    <a:lnTo>
                      <a:pt x="4638" y="4890"/>
                    </a:lnTo>
                    <a:lnTo>
                      <a:pt x="4638" y="5218"/>
                    </a:lnTo>
                    <a:lnTo>
                      <a:pt x="5092" y="5218"/>
                    </a:lnTo>
                    <a:lnTo>
                      <a:pt x="5092" y="5330"/>
                    </a:lnTo>
                    <a:cubicBezTo>
                      <a:pt x="4624" y="5742"/>
                      <a:pt x="4031" y="5972"/>
                      <a:pt x="3395" y="5972"/>
                    </a:cubicBezTo>
                    <a:cubicBezTo>
                      <a:pt x="1977" y="5972"/>
                      <a:pt x="825" y="4820"/>
                      <a:pt x="825" y="3402"/>
                    </a:cubicBezTo>
                    <a:cubicBezTo>
                      <a:pt x="832" y="1984"/>
                      <a:pt x="1977" y="832"/>
                      <a:pt x="3395" y="832"/>
                    </a:cubicBezTo>
                    <a:lnTo>
                      <a:pt x="33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6757650" y="2362225"/>
                <a:ext cx="91000" cy="112625"/>
              </a:xfrm>
              <a:custGeom>
                <a:rect b="b" l="l" r="r" t="t"/>
                <a:pathLst>
                  <a:path extrusionOk="0" h="4505" w="3640">
                    <a:moveTo>
                      <a:pt x="1558" y="0"/>
                    </a:moveTo>
                    <a:lnTo>
                      <a:pt x="1" y="901"/>
                    </a:lnTo>
                    <a:lnTo>
                      <a:pt x="2082" y="4505"/>
                    </a:lnTo>
                    <a:lnTo>
                      <a:pt x="3639" y="3604"/>
                    </a:lnTo>
                    <a:lnTo>
                      <a:pt x="15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6818775" y="2457550"/>
                <a:ext cx="33375" cy="34075"/>
              </a:xfrm>
              <a:custGeom>
                <a:rect b="b" l="l" r="r" t="t"/>
                <a:pathLst>
                  <a:path extrusionOk="0" h="1363" w="1335">
                    <a:moveTo>
                      <a:pt x="831" y="0"/>
                    </a:moveTo>
                    <a:lnTo>
                      <a:pt x="0" y="482"/>
                    </a:lnTo>
                    <a:lnTo>
                      <a:pt x="510" y="1362"/>
                    </a:lnTo>
                    <a:lnTo>
                      <a:pt x="1334" y="880"/>
                    </a:lnTo>
                    <a:lnTo>
                      <a:pt x="8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6759400" y="2354700"/>
                <a:ext cx="28125" cy="24825"/>
              </a:xfrm>
              <a:custGeom>
                <a:rect b="b" l="l" r="r" t="t"/>
                <a:pathLst>
                  <a:path extrusionOk="0" h="993" w="1125">
                    <a:moveTo>
                      <a:pt x="825" y="1"/>
                    </a:moveTo>
                    <a:lnTo>
                      <a:pt x="0" y="476"/>
                    </a:lnTo>
                    <a:lnTo>
                      <a:pt x="294" y="993"/>
                    </a:lnTo>
                    <a:lnTo>
                      <a:pt x="1125" y="511"/>
                    </a:lnTo>
                    <a:lnTo>
                      <a:pt x="8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6745250" y="2334800"/>
                <a:ext cx="38800" cy="34075"/>
              </a:xfrm>
              <a:custGeom>
                <a:rect b="b" l="l" r="r" t="t"/>
                <a:pathLst>
                  <a:path extrusionOk="0" h="1363" w="1552">
                    <a:moveTo>
                      <a:pt x="1139" y="1"/>
                    </a:moveTo>
                    <a:lnTo>
                      <a:pt x="1" y="664"/>
                    </a:lnTo>
                    <a:lnTo>
                      <a:pt x="406" y="1362"/>
                    </a:lnTo>
                    <a:lnTo>
                      <a:pt x="1551" y="706"/>
                    </a:lnTo>
                    <a:lnTo>
                      <a:pt x="1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6772675" y="2590950"/>
                <a:ext cx="66200" cy="9625"/>
              </a:xfrm>
              <a:custGeom>
                <a:rect b="b" l="l" r="r" t="t"/>
                <a:pathLst>
                  <a:path extrusionOk="0" h="385" w="2648">
                    <a:moveTo>
                      <a:pt x="0" y="0"/>
                    </a:moveTo>
                    <a:lnTo>
                      <a:pt x="0" y="384"/>
                    </a:lnTo>
                    <a:lnTo>
                      <a:pt x="2647" y="384"/>
                    </a:lnTo>
                    <a:lnTo>
                      <a:pt x="26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6772675" y="2568075"/>
                <a:ext cx="66025" cy="22900"/>
              </a:xfrm>
              <a:custGeom>
                <a:rect b="b" l="l" r="r" t="t"/>
                <a:pathLst>
                  <a:path extrusionOk="0" h="916" w="2641">
                    <a:moveTo>
                      <a:pt x="1320" y="0"/>
                    </a:moveTo>
                    <a:cubicBezTo>
                      <a:pt x="594" y="0"/>
                      <a:pt x="0" y="412"/>
                      <a:pt x="0" y="915"/>
                    </a:cubicBezTo>
                    <a:lnTo>
                      <a:pt x="2640" y="915"/>
                    </a:lnTo>
                    <a:cubicBezTo>
                      <a:pt x="2640" y="412"/>
                      <a:pt x="2054" y="0"/>
                      <a:pt x="13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6765325" y="2600550"/>
                <a:ext cx="80875" cy="13650"/>
              </a:xfrm>
              <a:custGeom>
                <a:rect b="b" l="l" r="r" t="t"/>
                <a:pathLst>
                  <a:path extrusionOk="0" h="546" w="3235">
                    <a:moveTo>
                      <a:pt x="329" y="0"/>
                    </a:moveTo>
                    <a:cubicBezTo>
                      <a:pt x="148" y="0"/>
                      <a:pt x="1" y="84"/>
                      <a:pt x="1" y="189"/>
                    </a:cubicBezTo>
                    <a:lnTo>
                      <a:pt x="1" y="545"/>
                    </a:lnTo>
                    <a:lnTo>
                      <a:pt x="3235" y="545"/>
                    </a:lnTo>
                    <a:lnTo>
                      <a:pt x="3235" y="189"/>
                    </a:lnTo>
                    <a:cubicBezTo>
                      <a:pt x="3235" y="84"/>
                      <a:pt x="3088" y="0"/>
                      <a:pt x="29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6799550" y="2574175"/>
                <a:ext cx="12250" cy="12250"/>
              </a:xfrm>
              <a:custGeom>
                <a:rect b="b" l="l" r="r" t="t"/>
                <a:pathLst>
                  <a:path extrusionOk="0" h="490" w="490">
                    <a:moveTo>
                      <a:pt x="245" y="1"/>
                    </a:moveTo>
                    <a:cubicBezTo>
                      <a:pt x="113" y="1"/>
                      <a:pt x="1" y="106"/>
                      <a:pt x="1" y="245"/>
                    </a:cubicBezTo>
                    <a:cubicBezTo>
                      <a:pt x="1" y="378"/>
                      <a:pt x="113" y="490"/>
                      <a:pt x="245" y="490"/>
                    </a:cubicBezTo>
                    <a:cubicBezTo>
                      <a:pt x="385" y="490"/>
                      <a:pt x="490" y="378"/>
                      <a:pt x="490" y="245"/>
                    </a:cubicBezTo>
                    <a:cubicBezTo>
                      <a:pt x="490" y="106"/>
                      <a:pt x="385"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a:off x="6799550" y="2579600"/>
                <a:ext cx="12250" cy="6825"/>
              </a:xfrm>
              <a:custGeom>
                <a:rect b="b" l="l" r="r" t="t"/>
                <a:pathLst>
                  <a:path extrusionOk="0" h="273" w="490">
                    <a:moveTo>
                      <a:pt x="8" y="0"/>
                    </a:moveTo>
                    <a:lnTo>
                      <a:pt x="1" y="28"/>
                    </a:lnTo>
                    <a:cubicBezTo>
                      <a:pt x="1" y="161"/>
                      <a:pt x="113" y="273"/>
                      <a:pt x="245" y="273"/>
                    </a:cubicBezTo>
                    <a:cubicBezTo>
                      <a:pt x="385" y="273"/>
                      <a:pt x="490" y="161"/>
                      <a:pt x="490" y="28"/>
                    </a:cubicBezTo>
                    <a:lnTo>
                      <a:pt x="490" y="0"/>
                    </a:lnTo>
                    <a:cubicBezTo>
                      <a:pt x="476" y="119"/>
                      <a:pt x="371" y="210"/>
                      <a:pt x="245" y="210"/>
                    </a:cubicBezTo>
                    <a:cubicBezTo>
                      <a:pt x="120" y="210"/>
                      <a:pt x="22" y="119"/>
                      <a:pt x="8" y="0"/>
                    </a:cubicBezTo>
                    <a:close/>
                  </a:path>
                </a:pathLst>
              </a:custGeom>
              <a:solidFill>
                <a:srgbClr val="AD4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a:off x="6819650" y="2513775"/>
                <a:ext cx="81550" cy="8225"/>
              </a:xfrm>
              <a:custGeom>
                <a:rect b="b" l="l" r="r" t="t"/>
                <a:pathLst>
                  <a:path extrusionOk="0" h="329" w="3262">
                    <a:moveTo>
                      <a:pt x="0" y="0"/>
                    </a:moveTo>
                    <a:lnTo>
                      <a:pt x="0" y="329"/>
                    </a:lnTo>
                    <a:lnTo>
                      <a:pt x="3262" y="329"/>
                    </a:lnTo>
                    <a:lnTo>
                      <a:pt x="32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6772850" y="2600550"/>
                <a:ext cx="65850" cy="4200"/>
              </a:xfrm>
              <a:custGeom>
                <a:rect b="b" l="l" r="r" t="t"/>
                <a:pathLst>
                  <a:path extrusionOk="0" h="168" w="2634">
                    <a:moveTo>
                      <a:pt x="0" y="0"/>
                    </a:moveTo>
                    <a:cubicBezTo>
                      <a:pt x="28" y="7"/>
                      <a:pt x="182" y="56"/>
                      <a:pt x="405" y="91"/>
                    </a:cubicBezTo>
                    <a:cubicBezTo>
                      <a:pt x="531" y="112"/>
                      <a:pt x="678" y="133"/>
                      <a:pt x="831" y="147"/>
                    </a:cubicBezTo>
                    <a:cubicBezTo>
                      <a:pt x="985" y="154"/>
                      <a:pt x="1153" y="168"/>
                      <a:pt x="1313" y="168"/>
                    </a:cubicBezTo>
                    <a:cubicBezTo>
                      <a:pt x="1481" y="168"/>
                      <a:pt x="1649" y="161"/>
                      <a:pt x="1802" y="147"/>
                    </a:cubicBezTo>
                    <a:cubicBezTo>
                      <a:pt x="1956" y="133"/>
                      <a:pt x="2102" y="119"/>
                      <a:pt x="2221" y="91"/>
                    </a:cubicBezTo>
                    <a:cubicBezTo>
                      <a:pt x="2452" y="56"/>
                      <a:pt x="2605" y="7"/>
                      <a:pt x="26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6819650" y="2525475"/>
                <a:ext cx="81550" cy="8225"/>
              </a:xfrm>
              <a:custGeom>
                <a:rect b="b" l="l" r="r" t="t"/>
                <a:pathLst>
                  <a:path extrusionOk="0" h="329" w="3262">
                    <a:moveTo>
                      <a:pt x="0" y="0"/>
                    </a:moveTo>
                    <a:lnTo>
                      <a:pt x="0" y="328"/>
                    </a:lnTo>
                    <a:lnTo>
                      <a:pt x="3262" y="328"/>
                    </a:lnTo>
                    <a:lnTo>
                      <a:pt x="32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6838675" y="2533675"/>
                <a:ext cx="43500" cy="4225"/>
              </a:xfrm>
              <a:custGeom>
                <a:rect b="b" l="l" r="r" t="t"/>
                <a:pathLst>
                  <a:path extrusionOk="0" h="169" w="1740">
                    <a:moveTo>
                      <a:pt x="0" y="0"/>
                    </a:moveTo>
                    <a:lnTo>
                      <a:pt x="0" y="168"/>
                    </a:lnTo>
                    <a:lnTo>
                      <a:pt x="1739" y="168"/>
                    </a:lnTo>
                    <a:lnTo>
                      <a:pt x="17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1"/>
              <p:cNvSpPr/>
              <p:nvPr/>
            </p:nvSpPr>
            <p:spPr>
              <a:xfrm>
                <a:off x="6843900" y="2521975"/>
                <a:ext cx="33025" cy="3525"/>
              </a:xfrm>
              <a:custGeom>
                <a:rect b="b" l="l" r="r" t="t"/>
                <a:pathLst>
                  <a:path extrusionOk="0" h="141" w="1321">
                    <a:moveTo>
                      <a:pt x="1" y="1"/>
                    </a:moveTo>
                    <a:lnTo>
                      <a:pt x="1" y="140"/>
                    </a:lnTo>
                    <a:lnTo>
                      <a:pt x="1321" y="140"/>
                    </a:lnTo>
                    <a:lnTo>
                      <a:pt x="1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1"/>
              <p:cNvSpPr/>
              <p:nvPr/>
            </p:nvSpPr>
            <p:spPr>
              <a:xfrm>
                <a:off x="6818775" y="2457550"/>
                <a:ext cx="27600" cy="12075"/>
              </a:xfrm>
              <a:custGeom>
                <a:rect b="b" l="l" r="r" t="t"/>
                <a:pathLst>
                  <a:path extrusionOk="0" h="483" w="1104">
                    <a:moveTo>
                      <a:pt x="831" y="0"/>
                    </a:moveTo>
                    <a:lnTo>
                      <a:pt x="0" y="482"/>
                    </a:lnTo>
                    <a:lnTo>
                      <a:pt x="1104" y="482"/>
                    </a:lnTo>
                    <a:lnTo>
                      <a:pt x="8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1"/>
              <p:cNvSpPr/>
              <p:nvPr/>
            </p:nvSpPr>
            <p:spPr>
              <a:xfrm>
                <a:off x="6759400" y="2354700"/>
                <a:ext cx="27600" cy="11900"/>
              </a:xfrm>
              <a:custGeom>
                <a:rect b="b" l="l" r="r" t="t"/>
                <a:pathLst>
                  <a:path extrusionOk="0" h="476" w="1104">
                    <a:moveTo>
                      <a:pt x="825" y="1"/>
                    </a:moveTo>
                    <a:lnTo>
                      <a:pt x="315" y="294"/>
                    </a:lnTo>
                    <a:lnTo>
                      <a:pt x="0" y="476"/>
                    </a:lnTo>
                    <a:lnTo>
                      <a:pt x="1104" y="476"/>
                    </a:lnTo>
                    <a:lnTo>
                      <a:pt x="8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1"/>
              <p:cNvSpPr/>
              <p:nvPr/>
            </p:nvSpPr>
            <p:spPr>
              <a:xfrm>
                <a:off x="6759400" y="2362050"/>
                <a:ext cx="7875" cy="4550"/>
              </a:xfrm>
              <a:custGeom>
                <a:rect b="b" l="l" r="r" t="t"/>
                <a:pathLst>
                  <a:path extrusionOk="0" h="182" w="315">
                    <a:moveTo>
                      <a:pt x="0" y="182"/>
                    </a:moveTo>
                    <a:lnTo>
                      <a:pt x="0" y="182"/>
                    </a:lnTo>
                    <a:lnTo>
                      <a:pt x="315" y="0"/>
                    </a:lnTo>
                    <a:lnTo>
                      <a:pt x="0" y="182"/>
                    </a:lnTo>
                    <a:close/>
                  </a:path>
                </a:pathLst>
              </a:custGeom>
              <a:solidFill>
                <a:srgbClr val="17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7" name="Google Shape;2507;p51"/>
          <p:cNvGrpSpPr/>
          <p:nvPr/>
        </p:nvGrpSpPr>
        <p:grpSpPr>
          <a:xfrm rot="-403119">
            <a:off x="8191930" y="4263939"/>
            <a:ext cx="544797" cy="680130"/>
            <a:chOff x="588124" y="710850"/>
            <a:chExt cx="512363" cy="639699"/>
          </a:xfrm>
        </p:grpSpPr>
        <p:sp>
          <p:nvSpPr>
            <p:cNvPr id="2508" name="Google Shape;2508;p51"/>
            <p:cNvSpPr/>
            <p:nvPr/>
          </p:nvSpPr>
          <p:spPr>
            <a:xfrm>
              <a:off x="588131" y="710957"/>
              <a:ext cx="512356" cy="639481"/>
            </a:xfrm>
            <a:custGeom>
              <a:rect b="b" l="l" r="r" t="t"/>
              <a:pathLst>
                <a:path extrusionOk="0" h="8788" w="7041">
                  <a:moveTo>
                    <a:pt x="3915" y="0"/>
                  </a:moveTo>
                  <a:cubicBezTo>
                    <a:pt x="3799" y="0"/>
                    <a:pt x="3686" y="61"/>
                    <a:pt x="3625" y="170"/>
                  </a:cubicBezTo>
                  <a:lnTo>
                    <a:pt x="3171" y="959"/>
                  </a:lnTo>
                  <a:lnTo>
                    <a:pt x="2892" y="1441"/>
                  </a:lnTo>
                  <a:lnTo>
                    <a:pt x="0" y="6448"/>
                  </a:lnTo>
                  <a:lnTo>
                    <a:pt x="797" y="8676"/>
                  </a:lnTo>
                  <a:cubicBezTo>
                    <a:pt x="817" y="8732"/>
                    <a:pt x="873" y="8774"/>
                    <a:pt x="936" y="8788"/>
                  </a:cubicBezTo>
                  <a:lnTo>
                    <a:pt x="6936" y="8788"/>
                  </a:lnTo>
                  <a:lnTo>
                    <a:pt x="6936" y="8020"/>
                  </a:lnTo>
                  <a:lnTo>
                    <a:pt x="3520" y="8020"/>
                  </a:lnTo>
                  <a:lnTo>
                    <a:pt x="6216" y="3354"/>
                  </a:lnTo>
                  <a:lnTo>
                    <a:pt x="6489" y="2872"/>
                  </a:lnTo>
                  <a:lnTo>
                    <a:pt x="6950" y="2083"/>
                  </a:lnTo>
                  <a:cubicBezTo>
                    <a:pt x="7040" y="1923"/>
                    <a:pt x="6985" y="1720"/>
                    <a:pt x="6824" y="1629"/>
                  </a:cubicBezTo>
                  <a:lnTo>
                    <a:pt x="4079" y="44"/>
                  </a:lnTo>
                  <a:cubicBezTo>
                    <a:pt x="4027" y="14"/>
                    <a:pt x="3970" y="0"/>
                    <a:pt x="3915"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9" name="Google Shape;2509;p51"/>
            <p:cNvGrpSpPr/>
            <p:nvPr/>
          </p:nvGrpSpPr>
          <p:grpSpPr>
            <a:xfrm>
              <a:off x="588124" y="710850"/>
              <a:ext cx="512356" cy="639699"/>
              <a:chOff x="6264750" y="2385400"/>
              <a:chExt cx="176025" cy="219775"/>
            </a:xfrm>
          </p:grpSpPr>
          <p:sp>
            <p:nvSpPr>
              <p:cNvPr id="2510" name="Google Shape;2510;p51"/>
              <p:cNvSpPr/>
              <p:nvPr/>
            </p:nvSpPr>
            <p:spPr>
              <a:xfrm>
                <a:off x="6288150" y="2585875"/>
                <a:ext cx="150000" cy="19225"/>
              </a:xfrm>
              <a:custGeom>
                <a:rect b="b" l="l" r="r" t="t"/>
                <a:pathLst>
                  <a:path extrusionOk="0" h="769" w="6000">
                    <a:moveTo>
                      <a:pt x="0" y="1"/>
                    </a:moveTo>
                    <a:lnTo>
                      <a:pt x="0" y="769"/>
                    </a:lnTo>
                    <a:lnTo>
                      <a:pt x="6000" y="769"/>
                    </a:lnTo>
                    <a:lnTo>
                      <a:pt x="60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1"/>
              <p:cNvSpPr/>
              <p:nvPr/>
            </p:nvSpPr>
            <p:spPr>
              <a:xfrm>
                <a:off x="6264750" y="2523375"/>
                <a:ext cx="96400" cy="81800"/>
              </a:xfrm>
              <a:custGeom>
                <a:rect b="b" l="l" r="r" t="t"/>
                <a:pathLst>
                  <a:path extrusionOk="0" h="3272" w="3856">
                    <a:moveTo>
                      <a:pt x="538" y="0"/>
                    </a:moveTo>
                    <a:lnTo>
                      <a:pt x="0" y="929"/>
                    </a:lnTo>
                    <a:lnTo>
                      <a:pt x="797" y="3150"/>
                    </a:lnTo>
                    <a:cubicBezTo>
                      <a:pt x="821" y="3224"/>
                      <a:pt x="895" y="3271"/>
                      <a:pt x="970" y="3271"/>
                    </a:cubicBezTo>
                    <a:cubicBezTo>
                      <a:pt x="980" y="3271"/>
                      <a:pt x="990" y="3271"/>
                      <a:pt x="999" y="3269"/>
                    </a:cubicBezTo>
                    <a:lnTo>
                      <a:pt x="3325" y="2843"/>
                    </a:lnTo>
                    <a:lnTo>
                      <a:pt x="3856" y="1914"/>
                    </a:lnTo>
                    <a:lnTo>
                      <a:pt x="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1"/>
              <p:cNvSpPr/>
              <p:nvPr/>
            </p:nvSpPr>
            <p:spPr>
              <a:xfrm>
                <a:off x="6276800" y="2577125"/>
                <a:ext cx="35800" cy="28050"/>
              </a:xfrm>
              <a:custGeom>
                <a:rect b="b" l="l" r="r" t="t"/>
                <a:pathLst>
                  <a:path extrusionOk="0" h="1122" w="1432">
                    <a:moveTo>
                      <a:pt x="500" y="1"/>
                    </a:moveTo>
                    <a:cubicBezTo>
                      <a:pt x="330" y="1"/>
                      <a:pt x="159" y="44"/>
                      <a:pt x="0" y="127"/>
                    </a:cubicBezTo>
                    <a:lnTo>
                      <a:pt x="315" y="1000"/>
                    </a:lnTo>
                    <a:cubicBezTo>
                      <a:pt x="339" y="1074"/>
                      <a:pt x="413" y="1121"/>
                      <a:pt x="488" y="1121"/>
                    </a:cubicBezTo>
                    <a:cubicBezTo>
                      <a:pt x="498" y="1121"/>
                      <a:pt x="508" y="1121"/>
                      <a:pt x="517" y="1119"/>
                    </a:cubicBezTo>
                    <a:lnTo>
                      <a:pt x="1432" y="951"/>
                    </a:lnTo>
                    <a:cubicBezTo>
                      <a:pt x="1418" y="602"/>
                      <a:pt x="1250" y="288"/>
                      <a:pt x="957" y="120"/>
                    </a:cubicBezTo>
                    <a:cubicBezTo>
                      <a:pt x="815" y="39"/>
                      <a:pt x="658"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1"/>
              <p:cNvSpPr/>
              <p:nvPr/>
            </p:nvSpPr>
            <p:spPr>
              <a:xfrm>
                <a:off x="6264750" y="2421400"/>
                <a:ext cx="96400" cy="125225"/>
              </a:xfrm>
              <a:custGeom>
                <a:rect b="b" l="l" r="r" t="t"/>
                <a:pathLst>
                  <a:path extrusionOk="0" h="5009" w="3856">
                    <a:moveTo>
                      <a:pt x="2892" y="1"/>
                    </a:moveTo>
                    <a:lnTo>
                      <a:pt x="0" y="5008"/>
                    </a:lnTo>
                    <a:lnTo>
                      <a:pt x="0" y="5008"/>
                    </a:lnTo>
                    <a:lnTo>
                      <a:pt x="1376" y="4848"/>
                    </a:lnTo>
                    <a:lnTo>
                      <a:pt x="3856" y="552"/>
                    </a:lnTo>
                    <a:lnTo>
                      <a:pt x="28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1"/>
              <p:cNvSpPr/>
              <p:nvPr/>
            </p:nvSpPr>
            <p:spPr>
              <a:xfrm>
                <a:off x="6299150" y="2435200"/>
                <a:ext cx="96925" cy="135350"/>
              </a:xfrm>
              <a:custGeom>
                <a:rect b="b" l="l" r="r" t="t"/>
                <a:pathLst>
                  <a:path extrusionOk="0" h="5414" w="3877">
                    <a:moveTo>
                      <a:pt x="2480" y="0"/>
                    </a:moveTo>
                    <a:lnTo>
                      <a:pt x="0" y="4296"/>
                    </a:lnTo>
                    <a:lnTo>
                      <a:pt x="287" y="5413"/>
                    </a:lnTo>
                    <a:lnTo>
                      <a:pt x="1397" y="5099"/>
                    </a:lnTo>
                    <a:lnTo>
                      <a:pt x="3876" y="804"/>
                    </a:lnTo>
                    <a:lnTo>
                      <a:pt x="24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1"/>
              <p:cNvSpPr/>
              <p:nvPr/>
            </p:nvSpPr>
            <p:spPr>
              <a:xfrm>
                <a:off x="6334075" y="2455275"/>
                <a:ext cx="86100" cy="139175"/>
              </a:xfrm>
              <a:custGeom>
                <a:rect b="b" l="l" r="r" t="t"/>
                <a:pathLst>
                  <a:path extrusionOk="0" h="5567" w="3444">
                    <a:moveTo>
                      <a:pt x="2479" y="1"/>
                    </a:moveTo>
                    <a:lnTo>
                      <a:pt x="0" y="4296"/>
                    </a:lnTo>
                    <a:lnTo>
                      <a:pt x="552" y="5567"/>
                    </a:lnTo>
                    <a:lnTo>
                      <a:pt x="3443" y="559"/>
                    </a:lnTo>
                    <a:lnTo>
                      <a:pt x="24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1"/>
              <p:cNvSpPr/>
              <p:nvPr/>
            </p:nvSpPr>
            <p:spPr>
              <a:xfrm>
                <a:off x="6337025" y="2409350"/>
                <a:ext cx="89950" cy="59925"/>
              </a:xfrm>
              <a:custGeom>
                <a:rect b="b" l="l" r="r" t="t"/>
                <a:pathLst>
                  <a:path extrusionOk="0" h="2397" w="3598">
                    <a:moveTo>
                      <a:pt x="280" y="1"/>
                    </a:moveTo>
                    <a:lnTo>
                      <a:pt x="1" y="483"/>
                    </a:lnTo>
                    <a:lnTo>
                      <a:pt x="3325" y="2396"/>
                    </a:lnTo>
                    <a:lnTo>
                      <a:pt x="3598" y="1914"/>
                    </a:lnTo>
                    <a:lnTo>
                      <a:pt x="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1"/>
              <p:cNvSpPr/>
              <p:nvPr/>
            </p:nvSpPr>
            <p:spPr>
              <a:xfrm>
                <a:off x="6344025" y="2385400"/>
                <a:ext cx="96750" cy="71825"/>
              </a:xfrm>
              <a:custGeom>
                <a:rect b="b" l="l" r="r" t="t"/>
                <a:pathLst>
                  <a:path extrusionOk="0" h="2873" w="3870">
                    <a:moveTo>
                      <a:pt x="742" y="0"/>
                    </a:moveTo>
                    <a:cubicBezTo>
                      <a:pt x="627" y="0"/>
                      <a:pt x="515" y="59"/>
                      <a:pt x="454" y="163"/>
                    </a:cubicBezTo>
                    <a:lnTo>
                      <a:pt x="0" y="959"/>
                    </a:lnTo>
                    <a:lnTo>
                      <a:pt x="3318" y="2872"/>
                    </a:lnTo>
                    <a:lnTo>
                      <a:pt x="3779" y="2083"/>
                    </a:lnTo>
                    <a:cubicBezTo>
                      <a:pt x="3869" y="1923"/>
                      <a:pt x="3814" y="1720"/>
                      <a:pt x="3653" y="1629"/>
                    </a:cubicBezTo>
                    <a:lnTo>
                      <a:pt x="908" y="44"/>
                    </a:lnTo>
                    <a:cubicBezTo>
                      <a:pt x="856" y="14"/>
                      <a:pt x="798" y="0"/>
                      <a:pt x="7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Los objetivos</a:t>
            </a:r>
            <a:endParaRPr>
              <a:solidFill>
                <a:schemeClr val="accent5"/>
              </a:solidFill>
            </a:endParaRPr>
          </a:p>
        </p:txBody>
      </p:sp>
      <p:sp>
        <p:nvSpPr>
          <p:cNvPr id="2140" name="Google Shape;2140;p34"/>
          <p:cNvSpPr txBox="1"/>
          <p:nvPr>
            <p:ph idx="1" type="body"/>
          </p:nvPr>
        </p:nvSpPr>
        <p:spPr>
          <a:xfrm>
            <a:off x="720000" y="1139547"/>
            <a:ext cx="7704000" cy="3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Al terminar esta leccción, las estudiantes deben:</a:t>
            </a:r>
            <a:endParaRPr sz="1900"/>
          </a:p>
        </p:txBody>
      </p:sp>
      <p:graphicFrame>
        <p:nvGraphicFramePr>
          <p:cNvPr id="2141" name="Google Shape;2141;p34"/>
          <p:cNvGraphicFramePr/>
          <p:nvPr/>
        </p:nvGraphicFramePr>
        <p:xfrm>
          <a:off x="720000" y="1598335"/>
          <a:ext cx="3000000" cy="3000000"/>
        </p:xfrm>
        <a:graphic>
          <a:graphicData uri="http://schemas.openxmlformats.org/drawingml/2006/table">
            <a:tbl>
              <a:tblPr>
                <a:noFill/>
                <a:tableStyleId>{ADEB939D-CB36-4D50-AED3-F201507F5488}</a:tableStyleId>
              </a:tblPr>
              <a:tblGrid>
                <a:gridCol w="2105950"/>
                <a:gridCol w="5598050"/>
              </a:tblGrid>
              <a:tr h="390175">
                <a:tc>
                  <a:txBody>
                    <a:bodyPr/>
                    <a:lstStyle/>
                    <a:p>
                      <a:pPr indent="0" lvl="0" marL="0" rtl="0" algn="l">
                        <a:spcBef>
                          <a:spcPts val="0"/>
                        </a:spcBef>
                        <a:spcAft>
                          <a:spcPts val="0"/>
                        </a:spcAft>
                        <a:buNone/>
                      </a:pPr>
                      <a:r>
                        <a:rPr b="1" lang="en" sz="2500" u="sng">
                          <a:solidFill>
                            <a:schemeClr val="accent6"/>
                          </a:solidFill>
                          <a:latin typeface="Antic"/>
                          <a:ea typeface="Antic"/>
                          <a:cs typeface="Antic"/>
                          <a:sym typeface="Antic"/>
                        </a:rPr>
                        <a:t>Identify</a:t>
                      </a:r>
                      <a:endParaRPr b="1" sz="2500" u="sng">
                        <a:solidFill>
                          <a:schemeClr val="accent6"/>
                        </a:solidFill>
                        <a:latin typeface="Antic"/>
                        <a:ea typeface="Antic"/>
                        <a:cs typeface="Antic"/>
                        <a:sym typeface="Antic"/>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lnSpc>
                          <a:spcPct val="70000"/>
                        </a:lnSpc>
                        <a:spcBef>
                          <a:spcPts val="0"/>
                        </a:spcBef>
                        <a:spcAft>
                          <a:spcPts val="0"/>
                        </a:spcAft>
                        <a:buNone/>
                      </a:pPr>
                      <a:r>
                        <a:rPr lang="en" sz="2500">
                          <a:latin typeface="Antic"/>
                          <a:ea typeface="Antic"/>
                          <a:cs typeface="Antic"/>
                          <a:sym typeface="Antic"/>
                        </a:rPr>
                        <a:t>Identify at least 10 descriptive adjectives in Spanish.</a:t>
                      </a:r>
                      <a:endParaRPr sz="2500">
                        <a:solidFill>
                          <a:schemeClr val="accent6"/>
                        </a:solidFill>
                        <a:latin typeface="Antic"/>
                        <a:ea typeface="Antic"/>
                        <a:cs typeface="Antic"/>
                        <a:sym typeface="Antic"/>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r h="387000">
                <a:tc>
                  <a:txBody>
                    <a:bodyPr/>
                    <a:lstStyle/>
                    <a:p>
                      <a:pPr indent="0" lvl="0" marL="0" rtl="0" algn="l">
                        <a:spcBef>
                          <a:spcPts val="0"/>
                        </a:spcBef>
                        <a:spcAft>
                          <a:spcPts val="0"/>
                        </a:spcAft>
                        <a:buNone/>
                      </a:pPr>
                      <a:r>
                        <a:rPr b="1" lang="en" sz="2500" u="sng">
                          <a:solidFill>
                            <a:schemeClr val="accent6"/>
                          </a:solidFill>
                          <a:latin typeface="Antic"/>
                          <a:ea typeface="Antic"/>
                          <a:cs typeface="Antic"/>
                          <a:sym typeface="Antic"/>
                        </a:rPr>
                        <a:t>Describe</a:t>
                      </a:r>
                      <a:endParaRPr b="1" sz="2500" u="sng">
                        <a:solidFill>
                          <a:schemeClr val="accent6"/>
                        </a:solidFill>
                        <a:latin typeface="Antic"/>
                        <a:ea typeface="Antic"/>
                        <a:cs typeface="Antic"/>
                        <a:sym typeface="Antic"/>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lnSpc>
                          <a:spcPct val="70000"/>
                        </a:lnSpc>
                        <a:spcBef>
                          <a:spcPts val="750"/>
                        </a:spcBef>
                        <a:spcAft>
                          <a:spcPts val="0"/>
                        </a:spcAft>
                        <a:buNone/>
                      </a:pPr>
                      <a:r>
                        <a:rPr lang="en" sz="2500">
                          <a:latin typeface="Antic"/>
                          <a:ea typeface="Antic"/>
                          <a:cs typeface="Antic"/>
                          <a:sym typeface="Antic"/>
                        </a:rPr>
                        <a:t>Describe themselves using the appropriate forms of adjectives.</a:t>
                      </a:r>
                      <a:endParaRPr sz="2500">
                        <a:solidFill>
                          <a:schemeClr val="accent6"/>
                        </a:solidFill>
                        <a:latin typeface="Antic"/>
                        <a:ea typeface="Antic"/>
                        <a:cs typeface="Antic"/>
                        <a:sym typeface="Antic"/>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r h="387000">
                <a:tc>
                  <a:txBody>
                    <a:bodyPr/>
                    <a:lstStyle/>
                    <a:p>
                      <a:pPr indent="0" lvl="0" marL="0" rtl="0" algn="l">
                        <a:spcBef>
                          <a:spcPts val="0"/>
                        </a:spcBef>
                        <a:spcAft>
                          <a:spcPts val="0"/>
                        </a:spcAft>
                        <a:buNone/>
                      </a:pPr>
                      <a:r>
                        <a:rPr b="1" lang="en" sz="2500" u="sng">
                          <a:solidFill>
                            <a:schemeClr val="accent6"/>
                          </a:solidFill>
                          <a:latin typeface="Antic"/>
                          <a:ea typeface="Antic"/>
                          <a:cs typeface="Antic"/>
                          <a:sym typeface="Antic"/>
                        </a:rPr>
                        <a:t>Ask</a:t>
                      </a:r>
                      <a:endParaRPr b="1" sz="2500" u="sng">
                        <a:solidFill>
                          <a:schemeClr val="accent6"/>
                        </a:solidFill>
                        <a:latin typeface="Antic"/>
                        <a:ea typeface="Antic"/>
                        <a:cs typeface="Antic"/>
                        <a:sym typeface="Antic"/>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lnSpc>
                          <a:spcPct val="70000"/>
                        </a:lnSpc>
                        <a:spcBef>
                          <a:spcPts val="750"/>
                        </a:spcBef>
                        <a:spcAft>
                          <a:spcPts val="0"/>
                        </a:spcAft>
                        <a:buNone/>
                      </a:pPr>
                      <a:r>
                        <a:rPr lang="en" sz="2500">
                          <a:latin typeface="Antic"/>
                          <a:ea typeface="Antic"/>
                          <a:cs typeface="Antic"/>
                          <a:sym typeface="Antic"/>
                        </a:rPr>
                        <a:t>Ask someone to describe him or herself using the structure </a:t>
                      </a:r>
                      <a:r>
                        <a:rPr b="1" i="1" lang="en" sz="2500">
                          <a:latin typeface="Antic"/>
                          <a:ea typeface="Antic"/>
                          <a:cs typeface="Antic"/>
                          <a:sym typeface="Antic"/>
                        </a:rPr>
                        <a:t>-¿Cómo eres?-.</a:t>
                      </a:r>
                      <a:endParaRPr sz="2500">
                        <a:solidFill>
                          <a:schemeClr val="accent6"/>
                        </a:solidFill>
                        <a:latin typeface="Antic"/>
                        <a:ea typeface="Antic"/>
                        <a:cs typeface="Antic"/>
                        <a:sym typeface="Antic"/>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r h="387000">
                <a:tc>
                  <a:txBody>
                    <a:bodyPr/>
                    <a:lstStyle/>
                    <a:p>
                      <a:pPr indent="0" lvl="0" marL="0" rtl="0" algn="l">
                        <a:spcBef>
                          <a:spcPts val="0"/>
                        </a:spcBef>
                        <a:spcAft>
                          <a:spcPts val="0"/>
                        </a:spcAft>
                        <a:buNone/>
                      </a:pPr>
                      <a:r>
                        <a:rPr b="1" lang="en" sz="2500" u="sng">
                          <a:solidFill>
                            <a:schemeClr val="accent6"/>
                          </a:solidFill>
                          <a:latin typeface="Antic"/>
                          <a:ea typeface="Antic"/>
                          <a:cs typeface="Antic"/>
                          <a:sym typeface="Antic"/>
                        </a:rPr>
                        <a:t>Use</a:t>
                      </a:r>
                      <a:endParaRPr b="1" sz="2500" u="sng">
                        <a:solidFill>
                          <a:schemeClr val="accent6"/>
                        </a:solidFill>
                        <a:latin typeface="Antic"/>
                        <a:ea typeface="Antic"/>
                        <a:cs typeface="Antic"/>
                        <a:sym typeface="Antic"/>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2500">
                          <a:solidFill>
                            <a:schemeClr val="accent6"/>
                          </a:solidFill>
                          <a:latin typeface="Antic"/>
                          <a:ea typeface="Antic"/>
                          <a:cs typeface="Antic"/>
                          <a:sym typeface="Antic"/>
                        </a:rPr>
                        <a:t>Use adjectives appropriately </a:t>
                      </a:r>
                      <a:r>
                        <a:rPr lang="en" sz="2500">
                          <a:solidFill>
                            <a:schemeClr val="accent6"/>
                          </a:solidFill>
                          <a:latin typeface="Antic"/>
                          <a:ea typeface="Antic"/>
                          <a:cs typeface="Antic"/>
                          <a:sym typeface="Antic"/>
                        </a:rPr>
                        <a:t>according </a:t>
                      </a:r>
                      <a:r>
                        <a:rPr lang="en" sz="2500">
                          <a:solidFill>
                            <a:schemeClr val="accent6"/>
                          </a:solidFill>
                          <a:latin typeface="Antic"/>
                          <a:ea typeface="Antic"/>
                          <a:cs typeface="Antic"/>
                          <a:sym typeface="Antic"/>
                        </a:rPr>
                        <a:t>to number (amount) and gender. </a:t>
                      </a:r>
                      <a:endParaRPr sz="2500">
                        <a:solidFill>
                          <a:schemeClr val="accent6"/>
                        </a:solidFill>
                        <a:latin typeface="Antic"/>
                        <a:ea typeface="Antic"/>
                        <a:cs typeface="Antic"/>
                        <a:sym typeface="Antic"/>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pic>
        <p:nvPicPr>
          <p:cNvPr id="2523" name="Google Shape;2523;p52"/>
          <p:cNvPicPr preferRelativeResize="0"/>
          <p:nvPr/>
        </p:nvPicPr>
        <p:blipFill>
          <a:blip r:embed="rId3">
            <a:alphaModFix/>
          </a:blip>
          <a:stretch>
            <a:fillRect/>
          </a:stretch>
        </p:blipFill>
        <p:spPr>
          <a:xfrm>
            <a:off x="147050" y="82713"/>
            <a:ext cx="8849899" cy="4978074"/>
          </a:xfrm>
          <a:prstGeom prst="rect">
            <a:avLst/>
          </a:prstGeom>
          <a:noFill/>
          <a:ln>
            <a:noFill/>
          </a:ln>
        </p:spPr>
      </p:pic>
      <p:sp>
        <p:nvSpPr>
          <p:cNvPr id="2524" name="Google Shape;2524;p52"/>
          <p:cNvSpPr txBox="1"/>
          <p:nvPr>
            <p:ph idx="4294967295" type="title"/>
          </p:nvPr>
        </p:nvSpPr>
        <p:spPr>
          <a:xfrm>
            <a:off x="720000" y="445025"/>
            <a:ext cx="2679000" cy="14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900">
                <a:solidFill>
                  <a:schemeClr val="lt1"/>
                </a:solidFill>
                <a:latin typeface="Alfa Slab One"/>
                <a:ea typeface="Alfa Slab One"/>
                <a:cs typeface="Alfa Slab One"/>
                <a:sym typeface="Alfa Slab One"/>
              </a:rPr>
              <a:t>¿Quién es ella?</a:t>
            </a:r>
            <a:endParaRPr b="0" sz="3900">
              <a:solidFill>
                <a:schemeClr val="lt1"/>
              </a:solidFill>
              <a:latin typeface="Alfa Slab One"/>
              <a:ea typeface="Alfa Slab One"/>
              <a:cs typeface="Alfa Slab One"/>
              <a:sym typeface="Alfa Slab One"/>
            </a:endParaRPr>
          </a:p>
          <a:p>
            <a:pPr indent="0" lvl="0" marL="0" rtl="0" algn="l">
              <a:spcBef>
                <a:spcPts val="0"/>
              </a:spcBef>
              <a:spcAft>
                <a:spcPts val="0"/>
              </a:spcAft>
              <a:buNone/>
            </a:pPr>
            <a:r>
              <a:rPr b="0" lang="en" sz="3900">
                <a:solidFill>
                  <a:schemeClr val="lt1"/>
                </a:solidFill>
                <a:latin typeface="Alfa Slab One"/>
                <a:ea typeface="Alfa Slab One"/>
                <a:cs typeface="Alfa Slab One"/>
                <a:sym typeface="Alfa Slab One"/>
              </a:rPr>
              <a:t>¿Cómo es ella?</a:t>
            </a:r>
            <a:endParaRPr b="0" sz="3900">
              <a:solidFill>
                <a:schemeClr val="lt1"/>
              </a:solidFill>
              <a:latin typeface="Alfa Slab One"/>
              <a:ea typeface="Alfa Slab One"/>
              <a:cs typeface="Alfa Slab One"/>
              <a:sym typeface="Alfa Slab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pic>
        <p:nvPicPr>
          <p:cNvPr id="2529" name="Google Shape;2529;p53"/>
          <p:cNvPicPr preferRelativeResize="0"/>
          <p:nvPr/>
        </p:nvPicPr>
        <p:blipFill>
          <a:blip r:embed="rId3">
            <a:alphaModFix/>
          </a:blip>
          <a:stretch>
            <a:fillRect/>
          </a:stretch>
        </p:blipFill>
        <p:spPr>
          <a:xfrm>
            <a:off x="473988" y="152400"/>
            <a:ext cx="8196033" cy="4838700"/>
          </a:xfrm>
          <a:prstGeom prst="rect">
            <a:avLst/>
          </a:prstGeom>
          <a:noFill/>
          <a:ln>
            <a:noFill/>
          </a:ln>
        </p:spPr>
      </p:pic>
      <p:sp>
        <p:nvSpPr>
          <p:cNvPr id="2530" name="Google Shape;2530;p53"/>
          <p:cNvSpPr txBox="1"/>
          <p:nvPr>
            <p:ph idx="4294967295" type="title"/>
          </p:nvPr>
        </p:nvSpPr>
        <p:spPr>
          <a:xfrm>
            <a:off x="4932950" y="339750"/>
            <a:ext cx="4482000" cy="14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900">
                <a:solidFill>
                  <a:schemeClr val="lt1"/>
                </a:solidFill>
                <a:latin typeface="Alfa Slab One"/>
                <a:ea typeface="Alfa Slab One"/>
                <a:cs typeface="Alfa Slab One"/>
                <a:sym typeface="Alfa Slab One"/>
              </a:rPr>
              <a:t>¿Quién es él?</a:t>
            </a:r>
            <a:endParaRPr b="0" sz="3900">
              <a:solidFill>
                <a:schemeClr val="lt1"/>
              </a:solidFill>
              <a:latin typeface="Alfa Slab One"/>
              <a:ea typeface="Alfa Slab One"/>
              <a:cs typeface="Alfa Slab One"/>
              <a:sym typeface="Alfa Slab One"/>
            </a:endParaRPr>
          </a:p>
          <a:p>
            <a:pPr indent="0" lvl="0" marL="0" rtl="0" algn="l">
              <a:spcBef>
                <a:spcPts val="0"/>
              </a:spcBef>
              <a:spcAft>
                <a:spcPts val="0"/>
              </a:spcAft>
              <a:buNone/>
            </a:pPr>
            <a:r>
              <a:rPr b="0" lang="en" sz="3900">
                <a:solidFill>
                  <a:schemeClr val="lt1"/>
                </a:solidFill>
                <a:latin typeface="Alfa Slab One"/>
                <a:ea typeface="Alfa Slab One"/>
                <a:cs typeface="Alfa Slab One"/>
                <a:sym typeface="Alfa Slab One"/>
              </a:rPr>
              <a:t>¿Cómo es él?</a:t>
            </a:r>
            <a:endParaRPr b="0" sz="3900">
              <a:solidFill>
                <a:schemeClr val="lt1"/>
              </a:solidFill>
              <a:latin typeface="Alfa Slab One"/>
              <a:ea typeface="Alfa Slab One"/>
              <a:cs typeface="Alfa Slab One"/>
              <a:sym typeface="Alfa Slab On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pic>
        <p:nvPicPr>
          <p:cNvPr id="2535" name="Google Shape;2535;p54"/>
          <p:cNvPicPr preferRelativeResize="0"/>
          <p:nvPr/>
        </p:nvPicPr>
        <p:blipFill>
          <a:blip r:embed="rId3">
            <a:alphaModFix/>
          </a:blip>
          <a:stretch>
            <a:fillRect/>
          </a:stretch>
        </p:blipFill>
        <p:spPr>
          <a:xfrm>
            <a:off x="933450" y="115725"/>
            <a:ext cx="7277101" cy="4912050"/>
          </a:xfrm>
          <a:prstGeom prst="rect">
            <a:avLst/>
          </a:prstGeom>
          <a:noFill/>
          <a:ln>
            <a:noFill/>
          </a:ln>
        </p:spPr>
      </p:pic>
      <p:sp>
        <p:nvSpPr>
          <p:cNvPr id="2536" name="Google Shape;2536;p54"/>
          <p:cNvSpPr txBox="1"/>
          <p:nvPr>
            <p:ph idx="4294967295" type="title"/>
          </p:nvPr>
        </p:nvSpPr>
        <p:spPr>
          <a:xfrm>
            <a:off x="933450" y="115725"/>
            <a:ext cx="4482000" cy="14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400">
                <a:solidFill>
                  <a:schemeClr val="lt1"/>
                </a:solidFill>
                <a:latin typeface="Alfa Slab One"/>
                <a:ea typeface="Alfa Slab One"/>
                <a:cs typeface="Alfa Slab One"/>
                <a:sym typeface="Alfa Slab One"/>
              </a:rPr>
              <a:t>¿Quién es él?</a:t>
            </a:r>
            <a:endParaRPr b="0" sz="3400">
              <a:solidFill>
                <a:schemeClr val="lt1"/>
              </a:solidFill>
              <a:latin typeface="Alfa Slab One"/>
              <a:ea typeface="Alfa Slab One"/>
              <a:cs typeface="Alfa Slab One"/>
              <a:sym typeface="Alfa Slab One"/>
            </a:endParaRPr>
          </a:p>
          <a:p>
            <a:pPr indent="0" lvl="0" marL="0" rtl="0" algn="l">
              <a:spcBef>
                <a:spcPts val="0"/>
              </a:spcBef>
              <a:spcAft>
                <a:spcPts val="0"/>
              </a:spcAft>
              <a:buNone/>
            </a:pPr>
            <a:r>
              <a:rPr b="0" lang="en" sz="3400">
                <a:solidFill>
                  <a:schemeClr val="lt1"/>
                </a:solidFill>
                <a:latin typeface="Alfa Slab One"/>
                <a:ea typeface="Alfa Slab One"/>
                <a:cs typeface="Alfa Slab One"/>
                <a:sym typeface="Alfa Slab One"/>
              </a:rPr>
              <a:t>¿Cómo es él?</a:t>
            </a:r>
            <a:endParaRPr b="0" sz="3400">
              <a:solidFill>
                <a:schemeClr val="lt1"/>
              </a:solidFill>
              <a:latin typeface="Alfa Slab One"/>
              <a:ea typeface="Alfa Slab One"/>
              <a:cs typeface="Alfa Slab One"/>
              <a:sym typeface="Alfa Slab On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pic>
        <p:nvPicPr>
          <p:cNvPr id="2541" name="Google Shape;2541;p55"/>
          <p:cNvPicPr preferRelativeResize="0"/>
          <p:nvPr/>
        </p:nvPicPr>
        <p:blipFill>
          <a:blip r:embed="rId3">
            <a:alphaModFix/>
          </a:blip>
          <a:stretch>
            <a:fillRect/>
          </a:stretch>
        </p:blipFill>
        <p:spPr>
          <a:xfrm>
            <a:off x="3927300" y="152400"/>
            <a:ext cx="4838700" cy="4838700"/>
          </a:xfrm>
          <a:prstGeom prst="rect">
            <a:avLst/>
          </a:prstGeom>
          <a:noFill/>
          <a:ln>
            <a:noFill/>
          </a:ln>
        </p:spPr>
      </p:pic>
      <p:sp>
        <p:nvSpPr>
          <p:cNvPr id="2542" name="Google Shape;2542;p55"/>
          <p:cNvSpPr txBox="1"/>
          <p:nvPr>
            <p:ph idx="4294967295" type="title"/>
          </p:nvPr>
        </p:nvSpPr>
        <p:spPr>
          <a:xfrm>
            <a:off x="106275" y="152400"/>
            <a:ext cx="4482000" cy="14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400">
                <a:latin typeface="Alfa Slab One"/>
                <a:ea typeface="Alfa Slab One"/>
                <a:cs typeface="Alfa Slab One"/>
                <a:sym typeface="Alfa Slab One"/>
              </a:rPr>
              <a:t>¿Quién es ella?</a:t>
            </a:r>
            <a:endParaRPr b="0" sz="3400">
              <a:latin typeface="Alfa Slab One"/>
              <a:ea typeface="Alfa Slab One"/>
              <a:cs typeface="Alfa Slab One"/>
              <a:sym typeface="Alfa Slab One"/>
            </a:endParaRPr>
          </a:p>
          <a:p>
            <a:pPr indent="0" lvl="0" marL="0" rtl="0" algn="l">
              <a:spcBef>
                <a:spcPts val="0"/>
              </a:spcBef>
              <a:spcAft>
                <a:spcPts val="0"/>
              </a:spcAft>
              <a:buNone/>
            </a:pPr>
            <a:r>
              <a:rPr b="0" lang="en" sz="3400">
                <a:latin typeface="Alfa Slab One"/>
                <a:ea typeface="Alfa Slab One"/>
                <a:cs typeface="Alfa Slab One"/>
                <a:sym typeface="Alfa Slab One"/>
              </a:rPr>
              <a:t>¿Cómo es ella?</a:t>
            </a:r>
            <a:endParaRPr b="0" sz="3400">
              <a:latin typeface="Alfa Slab One"/>
              <a:ea typeface="Alfa Slab One"/>
              <a:cs typeface="Alfa Slab One"/>
              <a:sym typeface="Alfa Slab On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56"/>
          <p:cNvSpPr txBox="1"/>
          <p:nvPr>
            <p:ph type="title"/>
          </p:nvPr>
        </p:nvSpPr>
        <p:spPr>
          <a:xfrm>
            <a:off x="720000" y="445025"/>
            <a:ext cx="7704000" cy="12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800"/>
              <a:t>¡Los opuestos!</a:t>
            </a:r>
            <a:endParaRPr sz="5800"/>
          </a:p>
        </p:txBody>
      </p:sp>
      <p:pic>
        <p:nvPicPr>
          <p:cNvPr id="2548" name="Google Shape;2548;p56"/>
          <p:cNvPicPr preferRelativeResize="0"/>
          <p:nvPr/>
        </p:nvPicPr>
        <p:blipFill rotWithShape="1">
          <a:blip r:embed="rId3">
            <a:alphaModFix/>
          </a:blip>
          <a:srcRect b="8825" l="0" r="0" t="0"/>
          <a:stretch/>
        </p:blipFill>
        <p:spPr>
          <a:xfrm>
            <a:off x="567125" y="1972238"/>
            <a:ext cx="2577650" cy="2284937"/>
          </a:xfrm>
          <a:prstGeom prst="rect">
            <a:avLst/>
          </a:prstGeom>
          <a:noFill/>
          <a:ln>
            <a:noFill/>
          </a:ln>
        </p:spPr>
      </p:pic>
      <p:pic>
        <p:nvPicPr>
          <p:cNvPr id="2549" name="Google Shape;2549;p56"/>
          <p:cNvPicPr preferRelativeResize="0"/>
          <p:nvPr/>
        </p:nvPicPr>
        <p:blipFill>
          <a:blip r:embed="rId4">
            <a:alphaModFix/>
          </a:blip>
          <a:stretch>
            <a:fillRect/>
          </a:stretch>
        </p:blipFill>
        <p:spPr>
          <a:xfrm>
            <a:off x="6308200" y="2248513"/>
            <a:ext cx="2686299" cy="1732400"/>
          </a:xfrm>
          <a:prstGeom prst="rect">
            <a:avLst/>
          </a:prstGeom>
          <a:noFill/>
          <a:ln>
            <a:noFill/>
          </a:ln>
        </p:spPr>
      </p:pic>
      <p:pic>
        <p:nvPicPr>
          <p:cNvPr id="2550" name="Google Shape;2550;p56"/>
          <p:cNvPicPr preferRelativeResize="0"/>
          <p:nvPr/>
        </p:nvPicPr>
        <p:blipFill rotWithShape="1">
          <a:blip r:embed="rId5">
            <a:alphaModFix/>
          </a:blip>
          <a:srcRect b="9156" l="0" r="0" t="0"/>
          <a:stretch/>
        </p:blipFill>
        <p:spPr>
          <a:xfrm>
            <a:off x="3800672" y="1660500"/>
            <a:ext cx="2094825" cy="2908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pic>
        <p:nvPicPr>
          <p:cNvPr id="2556" name="Google Shape;2556;p57"/>
          <p:cNvPicPr preferRelativeResize="0"/>
          <p:nvPr/>
        </p:nvPicPr>
        <p:blipFill>
          <a:blip r:embed="rId3">
            <a:alphaModFix/>
          </a:blip>
          <a:stretch>
            <a:fillRect/>
          </a:stretch>
        </p:blipFill>
        <p:spPr>
          <a:xfrm>
            <a:off x="2625750" y="212663"/>
            <a:ext cx="3892500" cy="4718175"/>
          </a:xfrm>
          <a:prstGeom prst="rect">
            <a:avLst/>
          </a:prstGeom>
          <a:noFill/>
          <a:ln>
            <a:noFill/>
          </a:ln>
        </p:spPr>
      </p:pic>
      <p:sp>
        <p:nvSpPr>
          <p:cNvPr id="2557" name="Google Shape;2557;p57"/>
          <p:cNvSpPr/>
          <p:nvPr/>
        </p:nvSpPr>
        <p:spPr>
          <a:xfrm>
            <a:off x="4526875" y="2288276"/>
            <a:ext cx="652200" cy="659400"/>
          </a:xfrm>
          <a:prstGeom prst="rect">
            <a:avLst/>
          </a:prstGeom>
          <a:solidFill>
            <a:srgbClr val="FCFC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a:ea typeface="Antic"/>
              <a:cs typeface="Antic"/>
              <a:sym typeface="Antic"/>
            </a:endParaRPr>
          </a:p>
        </p:txBody>
      </p:sp>
      <p:sp>
        <p:nvSpPr>
          <p:cNvPr id="2558" name="Google Shape;2558;p57"/>
          <p:cNvSpPr/>
          <p:nvPr/>
        </p:nvSpPr>
        <p:spPr>
          <a:xfrm>
            <a:off x="6608325" y="3412350"/>
            <a:ext cx="2197200" cy="1525800"/>
          </a:xfrm>
          <a:prstGeom prst="wedgeEllipseCallout">
            <a:avLst>
              <a:gd fmla="val -20833" name="adj1"/>
              <a:gd fmla="val 625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59" name="Google Shape;2559;p57"/>
          <p:cNvSpPr txBox="1"/>
          <p:nvPr/>
        </p:nvSpPr>
        <p:spPr>
          <a:xfrm>
            <a:off x="6853875" y="3576000"/>
            <a:ext cx="1706100" cy="11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E3E3E"/>
                </a:solidFill>
                <a:latin typeface="Comfortaa"/>
                <a:ea typeface="Comfortaa"/>
                <a:cs typeface="Comfortaa"/>
                <a:sym typeface="Comfortaa"/>
              </a:rPr>
              <a:t>What word do I need to describe these women in ONE sentence</a:t>
            </a:r>
            <a:endParaRPr b="1">
              <a:solidFill>
                <a:srgbClr val="3E3E3E"/>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pic>
        <p:nvPicPr>
          <p:cNvPr descr="Image result for weak  person clipart" id="2564" name="Google Shape;2564;p58"/>
          <p:cNvPicPr preferRelativeResize="0"/>
          <p:nvPr/>
        </p:nvPicPr>
        <p:blipFill rotWithShape="1">
          <a:blip r:embed="rId3">
            <a:alphaModFix/>
          </a:blip>
          <a:srcRect b="0" l="0" r="0" t="0"/>
          <a:stretch/>
        </p:blipFill>
        <p:spPr>
          <a:xfrm>
            <a:off x="499375" y="1325172"/>
            <a:ext cx="3507581" cy="2493170"/>
          </a:xfrm>
          <a:prstGeom prst="rect">
            <a:avLst/>
          </a:prstGeom>
          <a:noFill/>
          <a:ln>
            <a:noFill/>
          </a:ln>
        </p:spPr>
      </p:pic>
      <p:pic>
        <p:nvPicPr>
          <p:cNvPr descr="Image result for hulk" id="2565" name="Google Shape;2565;p58"/>
          <p:cNvPicPr preferRelativeResize="0"/>
          <p:nvPr/>
        </p:nvPicPr>
        <p:blipFill rotWithShape="1">
          <a:blip r:embed="rId4">
            <a:alphaModFix/>
          </a:blip>
          <a:srcRect b="0" l="0" r="0" t="0"/>
          <a:stretch/>
        </p:blipFill>
        <p:spPr>
          <a:xfrm>
            <a:off x="4499627" y="485374"/>
            <a:ext cx="4172750" cy="4172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pic>
        <p:nvPicPr>
          <p:cNvPr descr="Image result for beauty and beast clipart" id="2570" name="Google Shape;2570;p59"/>
          <p:cNvPicPr preferRelativeResize="0"/>
          <p:nvPr/>
        </p:nvPicPr>
        <p:blipFill rotWithShape="1">
          <a:blip r:embed="rId3">
            <a:alphaModFix/>
          </a:blip>
          <a:srcRect b="0" l="0" r="0" t="0"/>
          <a:stretch/>
        </p:blipFill>
        <p:spPr>
          <a:xfrm>
            <a:off x="2107397" y="449848"/>
            <a:ext cx="4077751" cy="4265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pic>
        <p:nvPicPr>
          <p:cNvPr descr="Image result for beyonce full" id="2575" name="Google Shape;2575;p60"/>
          <p:cNvPicPr preferRelativeResize="0"/>
          <p:nvPr/>
        </p:nvPicPr>
        <p:blipFill rotWithShape="1">
          <a:blip r:embed="rId3">
            <a:alphaModFix/>
          </a:blip>
          <a:srcRect b="0" l="0" r="0" t="0"/>
          <a:stretch/>
        </p:blipFill>
        <p:spPr>
          <a:xfrm>
            <a:off x="4427984" y="0"/>
            <a:ext cx="4716016" cy="5143500"/>
          </a:xfrm>
          <a:prstGeom prst="rect">
            <a:avLst/>
          </a:prstGeom>
          <a:noFill/>
          <a:ln>
            <a:noFill/>
          </a:ln>
        </p:spPr>
      </p:pic>
      <p:pic>
        <p:nvPicPr>
          <p:cNvPr descr="Image result for justin bieber full photos" id="2576" name="Google Shape;2576;p60"/>
          <p:cNvPicPr preferRelativeResize="0"/>
          <p:nvPr/>
        </p:nvPicPr>
        <p:blipFill rotWithShape="1">
          <a:blip r:embed="rId4">
            <a:alphaModFix/>
          </a:blip>
          <a:srcRect b="0" l="0" r="0" t="0"/>
          <a:stretch/>
        </p:blipFill>
        <p:spPr>
          <a:xfrm>
            <a:off x="0" y="0"/>
            <a:ext cx="4499992"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581" name="Shape 2581"/>
        <p:cNvGrpSpPr/>
        <p:nvPr/>
      </p:nvGrpSpPr>
      <p:grpSpPr>
        <a:xfrm>
          <a:off x="0" y="0"/>
          <a:ext cx="0" cy="0"/>
          <a:chOff x="0" y="0"/>
          <a:chExt cx="0" cy="0"/>
        </a:xfrm>
      </p:grpSpPr>
      <p:sp>
        <p:nvSpPr>
          <p:cNvPr id="2582" name="Google Shape;2582;p61"/>
          <p:cNvSpPr/>
          <p:nvPr/>
        </p:nvSpPr>
        <p:spPr>
          <a:xfrm>
            <a:off x="0" y="-145444"/>
            <a:ext cx="91416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3" name="Google Shape;2583;p61"/>
          <p:cNvSpPr txBox="1"/>
          <p:nvPr>
            <p:ph type="title"/>
          </p:nvPr>
        </p:nvSpPr>
        <p:spPr>
          <a:xfrm>
            <a:off x="1427400" y="6"/>
            <a:ext cx="6289200" cy="973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230"/>
              <a:buFont typeface="Calibri"/>
              <a:buNone/>
            </a:pPr>
            <a:r>
              <a:rPr lang="en" sz="4230">
                <a:latin typeface="Alfa Slab One"/>
                <a:ea typeface="Alfa Slab One"/>
                <a:cs typeface="Alfa Slab One"/>
                <a:sym typeface="Alfa Slab One"/>
              </a:rPr>
              <a:t>Scrap book entry #3</a:t>
            </a:r>
            <a:endParaRPr>
              <a:latin typeface="Alfa Slab One"/>
              <a:ea typeface="Alfa Slab One"/>
              <a:cs typeface="Alfa Slab One"/>
              <a:sym typeface="Alfa Slab One"/>
            </a:endParaRPr>
          </a:p>
        </p:txBody>
      </p:sp>
      <p:sp>
        <p:nvSpPr>
          <p:cNvPr id="2584" name="Google Shape;2584;p61"/>
          <p:cNvSpPr/>
          <p:nvPr/>
        </p:nvSpPr>
        <p:spPr>
          <a:xfrm>
            <a:off x="2979446" y="1270479"/>
            <a:ext cx="3182692" cy="13716"/>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5" name="Google Shape;2585;p61"/>
          <p:cNvSpPr txBox="1"/>
          <p:nvPr>
            <p:ph idx="1" type="body"/>
          </p:nvPr>
        </p:nvSpPr>
        <p:spPr>
          <a:xfrm>
            <a:off x="128025" y="1152150"/>
            <a:ext cx="8533500" cy="3846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750"/>
              </a:spcBef>
              <a:spcAft>
                <a:spcPts val="0"/>
              </a:spcAft>
              <a:buNone/>
            </a:pPr>
            <a:r>
              <a:rPr lang="en" sz="3700">
                <a:latin typeface="Georgia"/>
                <a:ea typeface="Georgia"/>
                <a:cs typeface="Georgia"/>
                <a:sym typeface="Georgia"/>
              </a:rPr>
              <a:t>In your scrapbooks, you are to select 5 pairs of opposites. You are to find pictures that represent the opposite adjectives that you have </a:t>
            </a:r>
            <a:r>
              <a:rPr lang="en" sz="3700">
                <a:latin typeface="Georgia"/>
                <a:ea typeface="Georgia"/>
                <a:cs typeface="Georgia"/>
                <a:sym typeface="Georgia"/>
              </a:rPr>
              <a:t>selected. Then, you are to write ONE sentence for each pair that describes the difference between the two. </a:t>
            </a:r>
            <a:endParaRPr sz="37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5">
                                            <p:txEl>
                                              <p:pRg end="0" st="0"/>
                                            </p:txEl>
                                          </p:spTgt>
                                        </p:tgtEl>
                                        <p:attrNameLst>
                                          <p:attrName>style.visibility</p:attrName>
                                        </p:attrNameLst>
                                      </p:cBhvr>
                                      <p:to>
                                        <p:strVal val="visible"/>
                                      </p:to>
                                    </p:set>
                                    <p:anim calcmode="lin" valueType="num">
                                      <p:cBhvr additive="base">
                                        <p:cTn dur="500"/>
                                        <p:tgtEl>
                                          <p:spTgt spid="258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pic>
        <p:nvPicPr>
          <p:cNvPr id="2147" name="Google Shape;2147;p35"/>
          <p:cNvPicPr preferRelativeResize="0"/>
          <p:nvPr/>
        </p:nvPicPr>
        <p:blipFill rotWithShape="1">
          <a:blip r:embed="rId3">
            <a:alphaModFix/>
          </a:blip>
          <a:srcRect b="6933" l="-2469" r="4083" t="0"/>
          <a:stretch/>
        </p:blipFill>
        <p:spPr>
          <a:xfrm>
            <a:off x="6400250" y="145125"/>
            <a:ext cx="2249175" cy="1422725"/>
          </a:xfrm>
          <a:prstGeom prst="rect">
            <a:avLst/>
          </a:prstGeom>
          <a:noFill/>
          <a:ln>
            <a:noFill/>
          </a:ln>
        </p:spPr>
      </p:pic>
      <p:sp>
        <p:nvSpPr>
          <p:cNvPr id="2148" name="Google Shape;2148;p35"/>
          <p:cNvSpPr txBox="1"/>
          <p:nvPr/>
        </p:nvSpPr>
        <p:spPr>
          <a:xfrm>
            <a:off x="327500" y="267900"/>
            <a:ext cx="54252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 sz="4800" u="none" cap="none" strike="noStrike">
                <a:solidFill>
                  <a:schemeClr val="dk1"/>
                </a:solidFill>
                <a:latin typeface="Manrope"/>
                <a:ea typeface="Manrope"/>
                <a:cs typeface="Manrope"/>
                <a:sym typeface="Manrope"/>
              </a:rPr>
              <a:t>¿Cómo eres (tú)?</a:t>
            </a:r>
            <a:endParaRPr b="1" i="0" sz="4800" u="none" cap="none" strike="noStrike">
              <a:solidFill>
                <a:schemeClr val="dk1"/>
              </a:solidFill>
              <a:latin typeface="Manrope"/>
              <a:ea typeface="Manrope"/>
              <a:cs typeface="Manrope"/>
              <a:sym typeface="Manrope"/>
            </a:endParaRPr>
          </a:p>
        </p:txBody>
      </p:sp>
      <p:sp>
        <p:nvSpPr>
          <p:cNvPr id="2149" name="Google Shape;2149;p35"/>
          <p:cNvSpPr txBox="1"/>
          <p:nvPr/>
        </p:nvSpPr>
        <p:spPr>
          <a:xfrm>
            <a:off x="268920" y="1437624"/>
            <a:ext cx="8606100" cy="3024000"/>
          </a:xfrm>
          <a:prstGeom prst="rect">
            <a:avLst/>
          </a:prstGeom>
          <a:noFill/>
          <a:ln>
            <a:noFill/>
          </a:ln>
        </p:spPr>
        <p:txBody>
          <a:bodyPr anchorCtr="0" anchor="t" bIns="45700" lIns="91425" spcFirstLastPara="1" rIns="91425" wrap="square" tIns="45700">
            <a:noAutofit/>
          </a:bodyPr>
          <a:lstStyle/>
          <a:p>
            <a:pPr indent="-685800" lvl="0" marL="685800" marR="0" rtl="0" algn="l">
              <a:lnSpc>
                <a:spcPct val="100000"/>
              </a:lnSpc>
              <a:spcBef>
                <a:spcPts val="1600"/>
              </a:spcBef>
              <a:spcAft>
                <a:spcPts val="0"/>
              </a:spcAft>
              <a:buClr>
                <a:schemeClr val="dk1"/>
              </a:buClr>
              <a:buSzPts val="3200"/>
              <a:buFont typeface="Antic"/>
              <a:buChar char="-"/>
            </a:pPr>
            <a:r>
              <a:rPr i="0" lang="en" sz="3200" u="none" cap="none" strike="noStrike">
                <a:solidFill>
                  <a:schemeClr val="dk1"/>
                </a:solidFill>
                <a:latin typeface="Antic"/>
                <a:ea typeface="Antic"/>
                <a:cs typeface="Antic"/>
                <a:sym typeface="Antic"/>
              </a:rPr>
              <a:t>What does it mean literally?</a:t>
            </a:r>
            <a:endParaRPr i="0" sz="1400" u="none" cap="none" strike="noStrike">
              <a:solidFill>
                <a:srgbClr val="000000"/>
              </a:solidFill>
              <a:latin typeface="Antic"/>
              <a:ea typeface="Antic"/>
              <a:cs typeface="Antic"/>
              <a:sym typeface="Antic"/>
            </a:endParaRPr>
          </a:p>
          <a:p>
            <a:pPr indent="-685800" lvl="0" marL="685800" marR="0" rtl="0" algn="l">
              <a:lnSpc>
                <a:spcPct val="100000"/>
              </a:lnSpc>
              <a:spcBef>
                <a:spcPts val="1600"/>
              </a:spcBef>
              <a:spcAft>
                <a:spcPts val="0"/>
              </a:spcAft>
              <a:buClr>
                <a:schemeClr val="dk1"/>
              </a:buClr>
              <a:buSzPts val="3200"/>
              <a:buFont typeface="Antic"/>
              <a:buChar char="-"/>
            </a:pPr>
            <a:r>
              <a:rPr i="0" lang="en" sz="3200" u="none" cap="none" strike="noStrike">
                <a:solidFill>
                  <a:schemeClr val="dk1"/>
                </a:solidFill>
                <a:latin typeface="Antic"/>
                <a:ea typeface="Antic"/>
                <a:cs typeface="Antic"/>
                <a:sym typeface="Antic"/>
              </a:rPr>
              <a:t>Can you see</a:t>
            </a:r>
            <a:r>
              <a:rPr lang="en" sz="3200">
                <a:solidFill>
                  <a:schemeClr val="dk1"/>
                </a:solidFill>
                <a:latin typeface="Antic"/>
                <a:ea typeface="Antic"/>
                <a:cs typeface="Antic"/>
                <a:sym typeface="Antic"/>
              </a:rPr>
              <a:t> how the meaning is formed</a:t>
            </a:r>
            <a:r>
              <a:rPr i="0" lang="en" sz="3200" u="none" cap="none" strike="noStrike">
                <a:solidFill>
                  <a:schemeClr val="dk1"/>
                </a:solidFill>
                <a:latin typeface="Antic"/>
                <a:ea typeface="Antic"/>
                <a:cs typeface="Antic"/>
                <a:sym typeface="Antic"/>
              </a:rPr>
              <a:t>?</a:t>
            </a:r>
            <a:endParaRPr i="0" sz="1400" u="none" cap="none" strike="noStrike">
              <a:solidFill>
                <a:srgbClr val="000000"/>
              </a:solidFill>
              <a:latin typeface="Antic"/>
              <a:ea typeface="Antic"/>
              <a:cs typeface="Antic"/>
              <a:sym typeface="Antic"/>
            </a:endParaRPr>
          </a:p>
          <a:p>
            <a:pPr indent="-685800" lvl="0" marL="685800" marR="0" rtl="0" algn="l">
              <a:lnSpc>
                <a:spcPct val="100000"/>
              </a:lnSpc>
              <a:spcBef>
                <a:spcPts val="1600"/>
              </a:spcBef>
              <a:spcAft>
                <a:spcPts val="0"/>
              </a:spcAft>
              <a:buClr>
                <a:schemeClr val="dk1"/>
              </a:buClr>
              <a:buSzPts val="3200"/>
              <a:buFont typeface="Antic"/>
              <a:buChar char="-"/>
            </a:pPr>
            <a:r>
              <a:rPr i="0" lang="en" sz="3200" u="none" cap="none" strike="noStrike">
                <a:solidFill>
                  <a:schemeClr val="dk1"/>
                </a:solidFill>
                <a:latin typeface="Antic"/>
                <a:ea typeface="Antic"/>
                <a:cs typeface="Antic"/>
                <a:sym typeface="Antic"/>
              </a:rPr>
              <a:t>What verb is used in the question?</a:t>
            </a:r>
            <a:endParaRPr i="0" sz="1400" u="none" cap="none" strike="noStrike">
              <a:solidFill>
                <a:srgbClr val="000000"/>
              </a:solidFill>
              <a:latin typeface="Antic"/>
              <a:ea typeface="Antic"/>
              <a:cs typeface="Antic"/>
              <a:sym typeface="Antic"/>
            </a:endParaRPr>
          </a:p>
          <a:p>
            <a:pPr indent="-685800" lvl="0" marL="685800" marR="0" rtl="0" algn="l">
              <a:lnSpc>
                <a:spcPct val="100000"/>
              </a:lnSpc>
              <a:spcBef>
                <a:spcPts val="1600"/>
              </a:spcBef>
              <a:spcAft>
                <a:spcPts val="0"/>
              </a:spcAft>
              <a:buClr>
                <a:schemeClr val="dk1"/>
              </a:buClr>
              <a:buSzPts val="3200"/>
              <a:buFont typeface="Antic"/>
              <a:buChar char="-"/>
            </a:pPr>
            <a:r>
              <a:rPr i="0" lang="en" sz="3200" u="none" cap="none" strike="noStrike">
                <a:solidFill>
                  <a:schemeClr val="dk1"/>
                </a:solidFill>
                <a:latin typeface="Antic"/>
                <a:ea typeface="Antic"/>
                <a:cs typeface="Antic"/>
                <a:sym typeface="Antic"/>
              </a:rPr>
              <a:t>How do you think you would reply?</a:t>
            </a:r>
            <a:endParaRPr i="0" sz="1400" u="none" cap="none" strike="noStrike">
              <a:solidFill>
                <a:srgbClr val="000000"/>
              </a:solidFill>
              <a:latin typeface="Antic"/>
              <a:ea typeface="Antic"/>
              <a:cs typeface="Antic"/>
              <a:sym typeface="Ant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1000"/>
                                        <p:tgtEl>
                                          <p:spTgt spid="2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gtEl>
                                        <p:attrNameLst>
                                          <p:attrName>style.visibility</p:attrName>
                                        </p:attrNameLst>
                                      </p:cBhvr>
                                      <p:to>
                                        <p:strVal val="visible"/>
                                      </p:to>
                                    </p:set>
                                    <p:animEffect filter="fade" transition="in">
                                      <p:cBhvr>
                                        <p:cTn dur="1000"/>
                                        <p:tgtEl>
                                          <p:spTgt spid="2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62"/>
          <p:cNvSpPr txBox="1"/>
          <p:nvPr/>
        </p:nvSpPr>
        <p:spPr>
          <a:xfrm>
            <a:off x="2025163" y="1054650"/>
            <a:ext cx="997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latin typeface="Calibri"/>
                <a:ea typeface="Calibri"/>
                <a:cs typeface="Calibri"/>
                <a:sym typeface="Calibri"/>
              </a:rPr>
              <a:t>OR</a:t>
            </a:r>
            <a:endParaRPr b="1" sz="3800">
              <a:latin typeface="Calibri"/>
              <a:ea typeface="Calibri"/>
              <a:cs typeface="Calibri"/>
              <a:sym typeface="Calibri"/>
            </a:endParaRPr>
          </a:p>
        </p:txBody>
      </p:sp>
      <p:cxnSp>
        <p:nvCxnSpPr>
          <p:cNvPr id="2592" name="Google Shape;2592;p62"/>
          <p:cNvCxnSpPr/>
          <p:nvPr/>
        </p:nvCxnSpPr>
        <p:spPr>
          <a:xfrm flipH="1">
            <a:off x="5209375" y="670219"/>
            <a:ext cx="13800" cy="3678300"/>
          </a:xfrm>
          <a:prstGeom prst="straightConnector1">
            <a:avLst/>
          </a:prstGeom>
          <a:noFill/>
          <a:ln cap="flat" cmpd="sng" w="28575">
            <a:solidFill>
              <a:schemeClr val="dk2"/>
            </a:solidFill>
            <a:prstDash val="solid"/>
            <a:round/>
            <a:headEnd len="med" w="med" type="none"/>
            <a:tailEnd len="med" w="med" type="none"/>
          </a:ln>
        </p:spPr>
      </p:cxnSp>
      <p:sp>
        <p:nvSpPr>
          <p:cNvPr id="2593" name="Google Shape;2593;p62"/>
          <p:cNvSpPr/>
          <p:nvPr/>
        </p:nvSpPr>
        <p:spPr>
          <a:xfrm>
            <a:off x="688350" y="2171700"/>
            <a:ext cx="3315600" cy="2363700"/>
          </a:xfrm>
          <a:prstGeom prst="wedgeRoundRectCallout">
            <a:avLst>
              <a:gd fmla="val -21628" name="adj1"/>
              <a:gd fmla="val -66108" name="adj2"/>
              <a:gd fmla="val 0" name="adj3"/>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4000"/>
              <a:buFont typeface="Calibri"/>
              <a:buNone/>
            </a:pPr>
            <a:r>
              <a:rPr lang="en" sz="2700">
                <a:solidFill>
                  <a:schemeClr val="dk1"/>
                </a:solidFill>
                <a:latin typeface="Calibri"/>
                <a:ea typeface="Calibri"/>
                <a:cs typeface="Calibri"/>
                <a:sym typeface="Calibri"/>
              </a:rPr>
              <a:t>Nosotr</a:t>
            </a:r>
            <a:r>
              <a:rPr b="1" lang="en" sz="2700">
                <a:solidFill>
                  <a:schemeClr val="dk1"/>
                </a:solidFill>
                <a:latin typeface="Calibri"/>
                <a:ea typeface="Calibri"/>
                <a:cs typeface="Calibri"/>
                <a:sym typeface="Calibri"/>
              </a:rPr>
              <a:t>os</a:t>
            </a:r>
            <a:r>
              <a:rPr lang="en" sz="2700">
                <a:solidFill>
                  <a:schemeClr val="dk1"/>
                </a:solidFill>
                <a:latin typeface="Calibri"/>
                <a:ea typeface="Calibri"/>
                <a:cs typeface="Calibri"/>
                <a:sym typeface="Calibri"/>
              </a:rPr>
              <a:t> somos… </a:t>
            </a:r>
            <a:endParaRPr sz="2700">
              <a:solidFill>
                <a:schemeClr val="dk1"/>
              </a:solidFill>
              <a:latin typeface="Calibri"/>
              <a:ea typeface="Calibri"/>
              <a:cs typeface="Calibri"/>
              <a:sym typeface="Calibri"/>
            </a:endParaRPr>
          </a:p>
          <a:p>
            <a:pPr indent="-171450" lvl="0" marL="171450" rtl="0" algn="ctr">
              <a:lnSpc>
                <a:spcPct val="90000"/>
              </a:lnSpc>
              <a:spcBef>
                <a:spcPts val="1000"/>
              </a:spcBef>
              <a:spcAft>
                <a:spcPts val="0"/>
              </a:spcAft>
              <a:buClr>
                <a:schemeClr val="dk1"/>
              </a:buClr>
              <a:buSzPts val="2800"/>
              <a:buFont typeface="Calibri"/>
              <a:buNone/>
            </a:pPr>
            <a:r>
              <a:rPr lang="en" sz="2800">
                <a:solidFill>
                  <a:schemeClr val="dk1"/>
                </a:solidFill>
                <a:latin typeface="Calibri"/>
                <a:ea typeface="Calibri"/>
                <a:cs typeface="Calibri"/>
                <a:sym typeface="Calibri"/>
              </a:rPr>
              <a:t>alt</a:t>
            </a:r>
            <a:r>
              <a:rPr b="1" lang="en" sz="2800">
                <a:solidFill>
                  <a:schemeClr val="dk1"/>
                </a:solidFill>
                <a:latin typeface="Calibri"/>
                <a:ea typeface="Calibri"/>
                <a:cs typeface="Calibri"/>
                <a:sym typeface="Calibri"/>
              </a:rPr>
              <a:t>os</a:t>
            </a:r>
            <a:endParaRPr b="1" sz="2100">
              <a:solidFill>
                <a:schemeClr val="dk1"/>
              </a:solidFill>
              <a:latin typeface="Calibri"/>
              <a:ea typeface="Calibri"/>
              <a:cs typeface="Calibri"/>
              <a:sym typeface="Calibri"/>
            </a:endParaRPr>
          </a:p>
          <a:p>
            <a:pPr indent="-171450" lvl="0" marL="171450" rtl="0" algn="ctr">
              <a:lnSpc>
                <a:spcPct val="90000"/>
              </a:lnSpc>
              <a:spcBef>
                <a:spcPts val="750"/>
              </a:spcBef>
              <a:spcAft>
                <a:spcPts val="0"/>
              </a:spcAft>
              <a:buClr>
                <a:schemeClr val="dk1"/>
              </a:buClr>
              <a:buSzPts val="2800"/>
              <a:buFont typeface="Calibri"/>
              <a:buNone/>
            </a:pPr>
            <a:r>
              <a:rPr lang="en" sz="2800">
                <a:solidFill>
                  <a:schemeClr val="dk1"/>
                </a:solidFill>
                <a:latin typeface="Calibri"/>
                <a:ea typeface="Calibri"/>
                <a:cs typeface="Calibri"/>
                <a:sym typeface="Calibri"/>
              </a:rPr>
              <a:t>trabajador</a:t>
            </a:r>
            <a:r>
              <a:rPr b="1" lang="en" sz="2800">
                <a:solidFill>
                  <a:schemeClr val="dk1"/>
                </a:solidFill>
                <a:latin typeface="Calibri"/>
                <a:ea typeface="Calibri"/>
                <a:cs typeface="Calibri"/>
                <a:sym typeface="Calibri"/>
              </a:rPr>
              <a:t>es</a:t>
            </a:r>
            <a:endParaRPr b="1" sz="2800">
              <a:solidFill>
                <a:schemeClr val="dk1"/>
              </a:solidFill>
              <a:latin typeface="Calibri"/>
              <a:ea typeface="Calibri"/>
              <a:cs typeface="Calibri"/>
              <a:sym typeface="Calibri"/>
            </a:endParaRPr>
          </a:p>
          <a:p>
            <a:pPr indent="-171450" lvl="0" marL="171450" rtl="0" algn="ctr">
              <a:lnSpc>
                <a:spcPct val="90000"/>
              </a:lnSpc>
              <a:spcBef>
                <a:spcPts val="750"/>
              </a:spcBef>
              <a:spcAft>
                <a:spcPts val="0"/>
              </a:spcAft>
              <a:buClr>
                <a:schemeClr val="dk1"/>
              </a:buClr>
              <a:buSzPts val="2800"/>
              <a:buFont typeface="Calibri"/>
              <a:buNone/>
            </a:pPr>
            <a:r>
              <a:rPr lang="en" sz="2800">
                <a:solidFill>
                  <a:schemeClr val="dk1"/>
                </a:solidFill>
                <a:latin typeface="Calibri"/>
                <a:ea typeface="Calibri"/>
                <a:cs typeface="Calibri"/>
                <a:sym typeface="Calibri"/>
              </a:rPr>
              <a:t>inteligent</a:t>
            </a:r>
            <a:r>
              <a:rPr b="1" lang="en" sz="2800">
                <a:solidFill>
                  <a:schemeClr val="dk1"/>
                </a:solidFill>
                <a:latin typeface="Calibri"/>
                <a:ea typeface="Calibri"/>
                <a:cs typeface="Calibri"/>
                <a:sym typeface="Calibri"/>
              </a:rPr>
              <a:t>es</a:t>
            </a:r>
            <a:endParaRPr b="1" sz="2800">
              <a:solidFill>
                <a:schemeClr val="dk1"/>
              </a:solidFill>
              <a:latin typeface="Calibri"/>
              <a:ea typeface="Calibri"/>
              <a:cs typeface="Calibri"/>
              <a:sym typeface="Calibri"/>
            </a:endParaRPr>
          </a:p>
          <a:p>
            <a:pPr indent="-171450" lvl="0" marL="171450" rtl="0" algn="ctr">
              <a:lnSpc>
                <a:spcPct val="90000"/>
              </a:lnSpc>
              <a:spcBef>
                <a:spcPts val="750"/>
              </a:spcBef>
              <a:spcAft>
                <a:spcPts val="0"/>
              </a:spcAft>
              <a:buClr>
                <a:schemeClr val="dk1"/>
              </a:buClr>
              <a:buSzPts val="2800"/>
              <a:buFont typeface="Calibri"/>
              <a:buNone/>
            </a:pPr>
            <a:r>
              <a:rPr lang="en" sz="2800">
                <a:solidFill>
                  <a:schemeClr val="dk1"/>
                </a:solidFill>
                <a:latin typeface="Calibri"/>
                <a:ea typeface="Calibri"/>
                <a:cs typeface="Calibri"/>
                <a:sym typeface="Calibri"/>
              </a:rPr>
              <a:t>débil</a:t>
            </a:r>
            <a:r>
              <a:rPr b="1" lang="en" sz="2800">
                <a:solidFill>
                  <a:schemeClr val="dk1"/>
                </a:solidFill>
                <a:latin typeface="Calibri"/>
                <a:ea typeface="Calibri"/>
                <a:cs typeface="Calibri"/>
                <a:sym typeface="Calibri"/>
              </a:rPr>
              <a:t>es</a:t>
            </a:r>
            <a:endParaRPr b="1" sz="2800">
              <a:solidFill>
                <a:schemeClr val="dk1"/>
              </a:solidFill>
              <a:latin typeface="Calibri"/>
              <a:ea typeface="Calibri"/>
              <a:cs typeface="Calibri"/>
              <a:sym typeface="Calibri"/>
            </a:endParaRPr>
          </a:p>
        </p:txBody>
      </p:sp>
      <p:sp>
        <p:nvSpPr>
          <p:cNvPr id="2594" name="Google Shape;2594;p62"/>
          <p:cNvSpPr/>
          <p:nvPr/>
        </p:nvSpPr>
        <p:spPr>
          <a:xfrm>
            <a:off x="5565150" y="2246125"/>
            <a:ext cx="3315600" cy="2363700"/>
          </a:xfrm>
          <a:prstGeom prst="wedgeRoundRectCallout">
            <a:avLst>
              <a:gd fmla="val -6411" name="adj1"/>
              <a:gd fmla="val -68313" name="adj2"/>
              <a:gd fmla="val 0" name="adj3"/>
            </a:avLst>
          </a:prstGeom>
          <a:solidFill>
            <a:srgbClr val="F7CAAC"/>
          </a:solidFill>
          <a:ln cap="flat" cmpd="sng" w="9525">
            <a:solidFill>
              <a:srgbClr val="F7CAAC"/>
            </a:solidFill>
            <a:prstDash val="solid"/>
            <a:round/>
            <a:headEnd len="sm" w="sm" type="none"/>
            <a:tailEnd len="sm" w="sm" type="none"/>
          </a:ln>
        </p:spPr>
        <p:txBody>
          <a:bodyPr anchorCtr="0" anchor="ctr" bIns="91425" lIns="91425" spcFirstLastPara="1" rIns="91425" wrap="square" tIns="91425">
            <a:noAutofit/>
          </a:bodyPr>
          <a:lstStyle/>
          <a:p>
            <a:pPr indent="-342900" lvl="0" marL="342900" rtl="0" algn="ctr">
              <a:spcBef>
                <a:spcPts val="0"/>
              </a:spcBef>
              <a:spcAft>
                <a:spcPts val="0"/>
              </a:spcAft>
              <a:buClr>
                <a:schemeClr val="dk1"/>
              </a:buClr>
              <a:buSzPts val="2800"/>
              <a:buFont typeface="Arial"/>
              <a:buNone/>
            </a:pPr>
            <a:r>
              <a:rPr lang="en" sz="2700">
                <a:solidFill>
                  <a:schemeClr val="dk1"/>
                </a:solidFill>
                <a:latin typeface="Calibri"/>
                <a:ea typeface="Calibri"/>
                <a:cs typeface="Calibri"/>
                <a:sym typeface="Calibri"/>
              </a:rPr>
              <a:t>Nosotr</a:t>
            </a:r>
            <a:r>
              <a:rPr b="1" lang="en" sz="2700">
                <a:solidFill>
                  <a:schemeClr val="dk1"/>
                </a:solidFill>
                <a:latin typeface="Calibri"/>
                <a:ea typeface="Calibri"/>
                <a:cs typeface="Calibri"/>
                <a:sym typeface="Calibri"/>
              </a:rPr>
              <a:t>as</a:t>
            </a:r>
            <a:r>
              <a:rPr lang="en" sz="2700">
                <a:solidFill>
                  <a:schemeClr val="dk1"/>
                </a:solidFill>
                <a:latin typeface="Calibri"/>
                <a:ea typeface="Calibri"/>
                <a:cs typeface="Calibri"/>
                <a:sym typeface="Calibri"/>
              </a:rPr>
              <a:t> somos…</a:t>
            </a:r>
            <a:endParaRPr sz="2700">
              <a:solidFill>
                <a:schemeClr val="dk1"/>
              </a:solidFill>
              <a:latin typeface="Calibri"/>
              <a:ea typeface="Calibri"/>
              <a:cs typeface="Calibri"/>
              <a:sym typeface="Calibri"/>
            </a:endParaRPr>
          </a:p>
          <a:p>
            <a:pPr indent="-342900" lvl="0" marL="342900" rtl="0" algn="ctr">
              <a:spcBef>
                <a:spcPts val="1000"/>
              </a:spcBef>
              <a:spcAft>
                <a:spcPts val="0"/>
              </a:spcAft>
              <a:buClr>
                <a:schemeClr val="dk1"/>
              </a:buClr>
              <a:buSzPts val="2800"/>
              <a:buFont typeface="Arial"/>
              <a:buNone/>
            </a:pPr>
            <a:r>
              <a:rPr lang="en" sz="2800">
                <a:solidFill>
                  <a:schemeClr val="dk1"/>
                </a:solidFill>
                <a:latin typeface="Calibri"/>
                <a:ea typeface="Calibri"/>
                <a:cs typeface="Calibri"/>
                <a:sym typeface="Calibri"/>
              </a:rPr>
              <a:t>alt</a:t>
            </a:r>
            <a:r>
              <a:rPr b="1" lang="en" sz="2800">
                <a:solidFill>
                  <a:schemeClr val="dk1"/>
                </a:solidFill>
                <a:latin typeface="Calibri"/>
                <a:ea typeface="Calibri"/>
                <a:cs typeface="Calibri"/>
                <a:sym typeface="Calibri"/>
              </a:rPr>
              <a:t>as</a:t>
            </a:r>
            <a:endParaRPr b="1" sz="2800">
              <a:solidFill>
                <a:schemeClr val="dk1"/>
              </a:solidFill>
              <a:latin typeface="Calibri"/>
              <a:ea typeface="Calibri"/>
              <a:cs typeface="Calibri"/>
              <a:sym typeface="Calibri"/>
            </a:endParaRPr>
          </a:p>
          <a:p>
            <a:pPr indent="-342900" lvl="0" marL="342900" rtl="0" algn="ctr">
              <a:spcBef>
                <a:spcPts val="560"/>
              </a:spcBef>
              <a:spcAft>
                <a:spcPts val="0"/>
              </a:spcAft>
              <a:buClr>
                <a:schemeClr val="dk1"/>
              </a:buClr>
              <a:buSzPts val="2800"/>
              <a:buFont typeface="Arial"/>
              <a:buNone/>
            </a:pPr>
            <a:r>
              <a:rPr lang="en" sz="2800">
                <a:solidFill>
                  <a:schemeClr val="dk1"/>
                </a:solidFill>
                <a:latin typeface="Calibri"/>
                <a:ea typeface="Calibri"/>
                <a:cs typeface="Calibri"/>
                <a:sym typeface="Calibri"/>
              </a:rPr>
              <a:t>trabajador</a:t>
            </a:r>
            <a:r>
              <a:rPr b="1" lang="en" sz="2800">
                <a:solidFill>
                  <a:schemeClr val="dk1"/>
                </a:solidFill>
                <a:latin typeface="Calibri"/>
                <a:ea typeface="Calibri"/>
                <a:cs typeface="Calibri"/>
                <a:sym typeface="Calibri"/>
              </a:rPr>
              <a:t>as</a:t>
            </a:r>
            <a:endParaRPr b="1" sz="2800">
              <a:solidFill>
                <a:schemeClr val="dk1"/>
              </a:solidFill>
              <a:latin typeface="Calibri"/>
              <a:ea typeface="Calibri"/>
              <a:cs typeface="Calibri"/>
              <a:sym typeface="Calibri"/>
            </a:endParaRPr>
          </a:p>
          <a:p>
            <a:pPr indent="-342900" lvl="0" marL="342900" rtl="0" algn="ctr">
              <a:spcBef>
                <a:spcPts val="560"/>
              </a:spcBef>
              <a:spcAft>
                <a:spcPts val="0"/>
              </a:spcAft>
              <a:buClr>
                <a:schemeClr val="dk1"/>
              </a:buClr>
              <a:buSzPts val="2800"/>
              <a:buFont typeface="Arial"/>
              <a:buNone/>
            </a:pPr>
            <a:r>
              <a:rPr lang="en" sz="2800">
                <a:solidFill>
                  <a:schemeClr val="dk1"/>
                </a:solidFill>
                <a:latin typeface="Calibri"/>
                <a:ea typeface="Calibri"/>
                <a:cs typeface="Calibri"/>
                <a:sym typeface="Calibri"/>
              </a:rPr>
              <a:t>inteligent</a:t>
            </a:r>
            <a:r>
              <a:rPr b="1" lang="en" sz="2800">
                <a:solidFill>
                  <a:schemeClr val="dk1"/>
                </a:solidFill>
                <a:latin typeface="Calibri"/>
                <a:ea typeface="Calibri"/>
                <a:cs typeface="Calibri"/>
                <a:sym typeface="Calibri"/>
              </a:rPr>
              <a:t>es</a:t>
            </a:r>
            <a:endParaRPr b="1" sz="2800">
              <a:solidFill>
                <a:schemeClr val="dk1"/>
              </a:solidFill>
              <a:latin typeface="Calibri"/>
              <a:ea typeface="Calibri"/>
              <a:cs typeface="Calibri"/>
              <a:sym typeface="Calibri"/>
            </a:endParaRPr>
          </a:p>
          <a:p>
            <a:pPr indent="-342900" lvl="0" marL="342900" rtl="0" algn="ctr">
              <a:spcBef>
                <a:spcPts val="560"/>
              </a:spcBef>
              <a:spcAft>
                <a:spcPts val="0"/>
              </a:spcAft>
              <a:buClr>
                <a:schemeClr val="dk1"/>
              </a:buClr>
              <a:buSzPts val="2800"/>
              <a:buFont typeface="Arial"/>
              <a:buNone/>
            </a:pPr>
            <a:r>
              <a:rPr lang="en" sz="2800">
                <a:solidFill>
                  <a:schemeClr val="dk1"/>
                </a:solidFill>
                <a:latin typeface="Calibri"/>
                <a:ea typeface="Calibri"/>
                <a:cs typeface="Calibri"/>
                <a:sym typeface="Calibri"/>
              </a:rPr>
              <a:t>débil</a:t>
            </a:r>
            <a:r>
              <a:rPr b="1" lang="en" sz="2800">
                <a:solidFill>
                  <a:schemeClr val="dk1"/>
                </a:solidFill>
                <a:latin typeface="Calibri"/>
                <a:ea typeface="Calibri"/>
                <a:cs typeface="Calibri"/>
                <a:sym typeface="Calibri"/>
              </a:rPr>
              <a:t>es</a:t>
            </a:r>
            <a:endParaRPr b="1" sz="2800">
              <a:solidFill>
                <a:schemeClr val="dk1"/>
              </a:solidFill>
              <a:latin typeface="Calibri"/>
              <a:ea typeface="Calibri"/>
              <a:cs typeface="Calibri"/>
              <a:sym typeface="Calibri"/>
            </a:endParaRPr>
          </a:p>
        </p:txBody>
      </p:sp>
      <p:sp>
        <p:nvSpPr>
          <p:cNvPr id="2595" name="Google Shape;2595;p62"/>
          <p:cNvSpPr/>
          <p:nvPr/>
        </p:nvSpPr>
        <p:spPr>
          <a:xfrm>
            <a:off x="2673950" y="1787175"/>
            <a:ext cx="789600" cy="384600"/>
          </a:xfrm>
          <a:prstGeom prst="triangle">
            <a:avLst>
              <a:gd fmla="val 5263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6" name="Google Shape;2596;p62"/>
          <p:cNvPicPr preferRelativeResize="0"/>
          <p:nvPr/>
        </p:nvPicPr>
        <p:blipFill rotWithShape="1">
          <a:blip r:embed="rId3">
            <a:alphaModFix/>
          </a:blip>
          <a:srcRect b="55824" l="22036" r="19712" t="0"/>
          <a:stretch/>
        </p:blipFill>
        <p:spPr>
          <a:xfrm>
            <a:off x="349950" y="830987"/>
            <a:ext cx="891600" cy="1014201"/>
          </a:xfrm>
          <a:prstGeom prst="rect">
            <a:avLst/>
          </a:prstGeom>
          <a:noFill/>
          <a:ln>
            <a:noFill/>
          </a:ln>
        </p:spPr>
      </p:pic>
      <p:pic>
        <p:nvPicPr>
          <p:cNvPr id="2597" name="Google Shape;2597;p62"/>
          <p:cNvPicPr preferRelativeResize="0"/>
          <p:nvPr/>
        </p:nvPicPr>
        <p:blipFill rotWithShape="1">
          <a:blip r:embed="rId3">
            <a:alphaModFix/>
          </a:blip>
          <a:srcRect b="55824" l="22036" r="19712" t="0"/>
          <a:stretch/>
        </p:blipFill>
        <p:spPr>
          <a:xfrm>
            <a:off x="1210003" y="830982"/>
            <a:ext cx="891600" cy="1014218"/>
          </a:xfrm>
          <a:prstGeom prst="rect">
            <a:avLst/>
          </a:prstGeom>
          <a:noFill/>
          <a:ln>
            <a:noFill/>
          </a:ln>
        </p:spPr>
      </p:pic>
      <p:pic>
        <p:nvPicPr>
          <p:cNvPr id="2598" name="Google Shape;2598;p62"/>
          <p:cNvPicPr preferRelativeResize="0"/>
          <p:nvPr/>
        </p:nvPicPr>
        <p:blipFill rotWithShape="1">
          <a:blip r:embed="rId3">
            <a:alphaModFix/>
          </a:blip>
          <a:srcRect b="55824" l="22036" r="19712" t="0"/>
          <a:stretch/>
        </p:blipFill>
        <p:spPr>
          <a:xfrm>
            <a:off x="2779666" y="830982"/>
            <a:ext cx="891600" cy="1014218"/>
          </a:xfrm>
          <a:prstGeom prst="rect">
            <a:avLst/>
          </a:prstGeom>
          <a:noFill/>
          <a:ln>
            <a:noFill/>
          </a:ln>
        </p:spPr>
      </p:pic>
      <p:pic>
        <p:nvPicPr>
          <p:cNvPr id="2599" name="Google Shape;2599;p62"/>
          <p:cNvPicPr preferRelativeResize="0"/>
          <p:nvPr/>
        </p:nvPicPr>
        <p:blipFill rotWithShape="1">
          <a:blip r:embed="rId4">
            <a:alphaModFix/>
          </a:blip>
          <a:srcRect b="65349" l="14861" r="15364" t="0"/>
          <a:stretch/>
        </p:blipFill>
        <p:spPr>
          <a:xfrm>
            <a:off x="3671277" y="1020275"/>
            <a:ext cx="1088250" cy="838255"/>
          </a:xfrm>
          <a:prstGeom prst="rect">
            <a:avLst/>
          </a:prstGeom>
          <a:noFill/>
          <a:ln>
            <a:noFill/>
          </a:ln>
        </p:spPr>
      </p:pic>
      <p:pic>
        <p:nvPicPr>
          <p:cNvPr id="2600" name="Google Shape;2600;p62"/>
          <p:cNvPicPr preferRelativeResize="0"/>
          <p:nvPr/>
        </p:nvPicPr>
        <p:blipFill rotWithShape="1">
          <a:blip r:embed="rId4">
            <a:alphaModFix/>
          </a:blip>
          <a:srcRect b="65349" l="14861" r="15364" t="0"/>
          <a:stretch/>
        </p:blipFill>
        <p:spPr>
          <a:xfrm>
            <a:off x="6199902" y="1020275"/>
            <a:ext cx="1088250" cy="838255"/>
          </a:xfrm>
          <a:prstGeom prst="rect">
            <a:avLst/>
          </a:prstGeom>
          <a:noFill/>
          <a:ln>
            <a:noFill/>
          </a:ln>
        </p:spPr>
      </p:pic>
      <p:pic>
        <p:nvPicPr>
          <p:cNvPr id="2601" name="Google Shape;2601;p62"/>
          <p:cNvPicPr preferRelativeResize="0"/>
          <p:nvPr/>
        </p:nvPicPr>
        <p:blipFill rotWithShape="1">
          <a:blip r:embed="rId5">
            <a:alphaModFix/>
          </a:blip>
          <a:srcRect b="51510" l="25153" r="25611" t="9064"/>
          <a:stretch/>
        </p:blipFill>
        <p:spPr>
          <a:xfrm>
            <a:off x="7409575" y="951034"/>
            <a:ext cx="789600" cy="9767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sp>
        <p:nvSpPr>
          <p:cNvPr id="2607" name="Google Shape;2607;p63"/>
          <p:cNvSpPr/>
          <p:nvPr/>
        </p:nvSpPr>
        <p:spPr>
          <a:xfrm>
            <a:off x="0" y="-145444"/>
            <a:ext cx="91416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08" name="Google Shape;2608;p63"/>
          <p:cNvSpPr txBox="1"/>
          <p:nvPr>
            <p:ph type="title"/>
          </p:nvPr>
        </p:nvSpPr>
        <p:spPr>
          <a:xfrm>
            <a:off x="1427400" y="178356"/>
            <a:ext cx="6289200" cy="973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230"/>
              <a:buFont typeface="Calibri"/>
              <a:buNone/>
            </a:pPr>
            <a:r>
              <a:rPr lang="en" sz="4230">
                <a:latin typeface="Alfa Slab One"/>
                <a:ea typeface="Alfa Slab One"/>
                <a:cs typeface="Alfa Slab One"/>
                <a:sym typeface="Alfa Slab One"/>
              </a:rPr>
              <a:t>Spanish adjectives and Number</a:t>
            </a:r>
            <a:endParaRPr>
              <a:latin typeface="Alfa Slab One"/>
              <a:ea typeface="Alfa Slab One"/>
              <a:cs typeface="Alfa Slab One"/>
              <a:sym typeface="Alfa Slab One"/>
            </a:endParaRPr>
          </a:p>
        </p:txBody>
      </p:sp>
      <p:sp>
        <p:nvSpPr>
          <p:cNvPr id="2609" name="Google Shape;2609;p63"/>
          <p:cNvSpPr/>
          <p:nvPr/>
        </p:nvSpPr>
        <p:spPr>
          <a:xfrm>
            <a:off x="2979446" y="1270479"/>
            <a:ext cx="3182692" cy="13716"/>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0" name="Google Shape;2610;p63"/>
          <p:cNvSpPr txBox="1"/>
          <p:nvPr>
            <p:ph idx="1" type="body"/>
          </p:nvPr>
        </p:nvSpPr>
        <p:spPr>
          <a:xfrm>
            <a:off x="128025" y="1152150"/>
            <a:ext cx="8533500" cy="3846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750"/>
              </a:spcBef>
              <a:spcAft>
                <a:spcPts val="0"/>
              </a:spcAft>
              <a:buNone/>
            </a:pPr>
            <a:r>
              <a:rPr lang="en" sz="2600">
                <a:latin typeface="Georgia"/>
                <a:ea typeface="Georgia"/>
                <a:cs typeface="Georgia"/>
                <a:sym typeface="Georgia"/>
              </a:rPr>
              <a:t>1. Adjectives ending with vowels can be made plural by adding ‘s’.</a:t>
            </a:r>
            <a:endParaRPr sz="2600">
              <a:latin typeface="Georgia"/>
              <a:ea typeface="Georgia"/>
              <a:cs typeface="Georgia"/>
              <a:sym typeface="Georgia"/>
            </a:endParaRPr>
          </a:p>
          <a:p>
            <a:pPr indent="-228600" lvl="0" marL="228600" rtl="0" algn="l">
              <a:lnSpc>
                <a:spcPct val="90000"/>
              </a:lnSpc>
              <a:spcBef>
                <a:spcPts val="750"/>
              </a:spcBef>
              <a:spcAft>
                <a:spcPts val="0"/>
              </a:spcAft>
              <a:buNone/>
            </a:pPr>
            <a:r>
              <a:rPr lang="en" sz="2600">
                <a:latin typeface="Georgia"/>
                <a:ea typeface="Georgia"/>
                <a:cs typeface="Georgia"/>
                <a:sym typeface="Georgia"/>
              </a:rPr>
              <a:t>    e.g. gordo → gordo</a:t>
            </a:r>
            <a:r>
              <a:rPr b="1" lang="en" sz="2600" u="sng">
                <a:latin typeface="Georgia"/>
                <a:ea typeface="Georgia"/>
                <a:cs typeface="Georgia"/>
                <a:sym typeface="Georgia"/>
              </a:rPr>
              <a:t>s</a:t>
            </a:r>
            <a:endParaRPr b="1" sz="2600" u="sng">
              <a:latin typeface="Georgia"/>
              <a:ea typeface="Georgia"/>
              <a:cs typeface="Georgia"/>
              <a:sym typeface="Georgia"/>
            </a:endParaRPr>
          </a:p>
          <a:p>
            <a:pPr indent="-228600" lvl="0" marL="228600" rtl="0" algn="l">
              <a:lnSpc>
                <a:spcPct val="90000"/>
              </a:lnSpc>
              <a:spcBef>
                <a:spcPts val="750"/>
              </a:spcBef>
              <a:spcAft>
                <a:spcPts val="0"/>
              </a:spcAft>
              <a:buNone/>
            </a:pPr>
            <a:r>
              <a:rPr b="1" lang="en" sz="2600" u="sng">
                <a:latin typeface="Georgia"/>
                <a:ea typeface="Georgia"/>
                <a:cs typeface="Georgia"/>
                <a:sym typeface="Georgia"/>
              </a:rPr>
              <a:t>		</a:t>
            </a:r>
            <a:r>
              <a:rPr lang="en" sz="2600">
                <a:latin typeface="Georgia"/>
                <a:ea typeface="Georgia"/>
                <a:cs typeface="Georgia"/>
                <a:sym typeface="Georgia"/>
              </a:rPr>
              <a:t>   habladora → habladora</a:t>
            </a:r>
            <a:r>
              <a:rPr b="1" lang="en" sz="2600" u="sng">
                <a:latin typeface="Georgia"/>
                <a:ea typeface="Georgia"/>
                <a:cs typeface="Georgia"/>
                <a:sym typeface="Georgia"/>
              </a:rPr>
              <a:t>s</a:t>
            </a:r>
            <a:endParaRPr b="1" sz="2600" u="sng">
              <a:latin typeface="Georgia"/>
              <a:ea typeface="Georgia"/>
              <a:cs typeface="Georgia"/>
              <a:sym typeface="Georgia"/>
            </a:endParaRPr>
          </a:p>
          <a:p>
            <a:pPr indent="-228600" lvl="0" marL="685800" rtl="0" algn="l">
              <a:lnSpc>
                <a:spcPct val="90000"/>
              </a:lnSpc>
              <a:spcBef>
                <a:spcPts val="750"/>
              </a:spcBef>
              <a:spcAft>
                <a:spcPts val="0"/>
              </a:spcAft>
              <a:buNone/>
            </a:pPr>
            <a:r>
              <a:rPr lang="en" sz="2600">
                <a:latin typeface="Georgia"/>
                <a:ea typeface="Georgia"/>
                <a:cs typeface="Georgia"/>
                <a:sym typeface="Georgia"/>
              </a:rPr>
              <a:t>   fuerte → fuerte</a:t>
            </a:r>
            <a:r>
              <a:rPr b="1" lang="en" sz="2600" u="sng">
                <a:latin typeface="Georgia"/>
                <a:ea typeface="Georgia"/>
                <a:cs typeface="Georgia"/>
                <a:sym typeface="Georgia"/>
              </a:rPr>
              <a:t>s</a:t>
            </a:r>
            <a:endParaRPr b="1" sz="2600" u="sng">
              <a:latin typeface="Georgia"/>
              <a:ea typeface="Georgia"/>
              <a:cs typeface="Georgia"/>
              <a:sym typeface="Georgia"/>
            </a:endParaRPr>
          </a:p>
          <a:p>
            <a:pPr indent="-228600" lvl="0" marL="228600" rtl="0" algn="l">
              <a:lnSpc>
                <a:spcPct val="90000"/>
              </a:lnSpc>
              <a:spcBef>
                <a:spcPts val="750"/>
              </a:spcBef>
              <a:spcAft>
                <a:spcPts val="0"/>
              </a:spcAft>
              <a:buNone/>
            </a:pPr>
            <a:r>
              <a:rPr lang="en" sz="2600">
                <a:latin typeface="Georgia"/>
                <a:ea typeface="Georgia"/>
                <a:cs typeface="Georgia"/>
                <a:sym typeface="Georgia"/>
              </a:rPr>
              <a:t>2. Adjectives ending with consonants like ‘r’ and ‘l’ become plural by adding an ‘es’ to the end.</a:t>
            </a:r>
            <a:endParaRPr sz="2600">
              <a:latin typeface="Georgia"/>
              <a:ea typeface="Georgia"/>
              <a:cs typeface="Georgia"/>
              <a:sym typeface="Georgia"/>
            </a:endParaRPr>
          </a:p>
          <a:p>
            <a:pPr indent="-228600" lvl="0" marL="228600" rtl="0" algn="l">
              <a:lnSpc>
                <a:spcPct val="90000"/>
              </a:lnSpc>
              <a:spcBef>
                <a:spcPts val="750"/>
              </a:spcBef>
              <a:spcAft>
                <a:spcPts val="0"/>
              </a:spcAft>
              <a:buNone/>
            </a:pPr>
            <a:r>
              <a:rPr lang="en" sz="2600">
                <a:latin typeface="Georgia"/>
                <a:ea typeface="Georgia"/>
                <a:cs typeface="Georgia"/>
                <a:sym typeface="Georgia"/>
              </a:rPr>
              <a:t>    e.g. trabajador → trabajador</a:t>
            </a:r>
            <a:r>
              <a:rPr b="1" lang="en" sz="2600" u="sng">
                <a:latin typeface="Georgia"/>
                <a:ea typeface="Georgia"/>
                <a:cs typeface="Georgia"/>
                <a:sym typeface="Georgia"/>
              </a:rPr>
              <a:t>es</a:t>
            </a:r>
            <a:endParaRPr b="1" sz="2600" u="sng">
              <a:latin typeface="Georgia"/>
              <a:ea typeface="Georgia"/>
              <a:cs typeface="Georgia"/>
              <a:sym typeface="Georgia"/>
            </a:endParaRPr>
          </a:p>
          <a:p>
            <a:pPr indent="-228600" lvl="0" marL="228600" rtl="0" algn="l">
              <a:lnSpc>
                <a:spcPct val="90000"/>
              </a:lnSpc>
              <a:spcBef>
                <a:spcPts val="750"/>
              </a:spcBef>
              <a:spcAft>
                <a:spcPts val="0"/>
              </a:spcAft>
              <a:buNone/>
            </a:pPr>
            <a:r>
              <a:rPr b="1" lang="en" sz="2600" u="sng">
                <a:latin typeface="Georgia"/>
                <a:ea typeface="Georgia"/>
                <a:cs typeface="Georgia"/>
                <a:sym typeface="Georgia"/>
              </a:rPr>
              <a:t>		</a:t>
            </a:r>
            <a:r>
              <a:rPr b="1" lang="en" sz="2600">
                <a:latin typeface="Georgia"/>
                <a:ea typeface="Georgia"/>
                <a:cs typeface="Georgia"/>
                <a:sym typeface="Georgia"/>
              </a:rPr>
              <a:t>   </a:t>
            </a:r>
            <a:r>
              <a:rPr lang="en" sz="2600">
                <a:latin typeface="Georgia"/>
                <a:ea typeface="Georgia"/>
                <a:cs typeface="Georgia"/>
                <a:sym typeface="Georgia"/>
              </a:rPr>
              <a:t>débil → débil</a:t>
            </a:r>
            <a:r>
              <a:rPr b="1" lang="en" sz="2600" u="sng">
                <a:latin typeface="Georgia"/>
                <a:ea typeface="Georgia"/>
                <a:cs typeface="Georgia"/>
                <a:sym typeface="Georgia"/>
              </a:rPr>
              <a:t>es</a:t>
            </a:r>
            <a:endParaRPr sz="26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0">
                                            <p:txEl>
                                              <p:pRg end="0" st="0"/>
                                            </p:txEl>
                                          </p:spTgt>
                                        </p:tgtEl>
                                        <p:attrNameLst>
                                          <p:attrName>style.visibility</p:attrName>
                                        </p:attrNameLst>
                                      </p:cBhvr>
                                      <p:to>
                                        <p:strVal val="visible"/>
                                      </p:to>
                                    </p:set>
                                    <p:anim calcmode="lin" valueType="num">
                                      <p:cBhvr additive="base">
                                        <p:cTn dur="500"/>
                                        <p:tgtEl>
                                          <p:spTgt spid="26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0">
                                            <p:txEl>
                                              <p:pRg end="1" st="1"/>
                                            </p:txEl>
                                          </p:spTgt>
                                        </p:tgtEl>
                                        <p:attrNameLst>
                                          <p:attrName>style.visibility</p:attrName>
                                        </p:attrNameLst>
                                      </p:cBhvr>
                                      <p:to>
                                        <p:strVal val="visible"/>
                                      </p:to>
                                    </p:set>
                                    <p:anim calcmode="lin" valueType="num">
                                      <p:cBhvr additive="base">
                                        <p:cTn dur="500"/>
                                        <p:tgtEl>
                                          <p:spTgt spid="261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0">
                                            <p:txEl>
                                              <p:pRg end="2" st="2"/>
                                            </p:txEl>
                                          </p:spTgt>
                                        </p:tgtEl>
                                        <p:attrNameLst>
                                          <p:attrName>style.visibility</p:attrName>
                                        </p:attrNameLst>
                                      </p:cBhvr>
                                      <p:to>
                                        <p:strVal val="visible"/>
                                      </p:to>
                                    </p:set>
                                    <p:anim calcmode="lin" valueType="num">
                                      <p:cBhvr additive="base">
                                        <p:cTn dur="500"/>
                                        <p:tgtEl>
                                          <p:spTgt spid="261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0">
                                            <p:txEl>
                                              <p:pRg end="3" st="3"/>
                                            </p:txEl>
                                          </p:spTgt>
                                        </p:tgtEl>
                                        <p:attrNameLst>
                                          <p:attrName>style.visibility</p:attrName>
                                        </p:attrNameLst>
                                      </p:cBhvr>
                                      <p:to>
                                        <p:strVal val="visible"/>
                                      </p:to>
                                    </p:set>
                                    <p:anim calcmode="lin" valueType="num">
                                      <p:cBhvr additive="base">
                                        <p:cTn dur="500"/>
                                        <p:tgtEl>
                                          <p:spTgt spid="261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0">
                                            <p:txEl>
                                              <p:pRg end="4" st="4"/>
                                            </p:txEl>
                                          </p:spTgt>
                                        </p:tgtEl>
                                        <p:attrNameLst>
                                          <p:attrName>style.visibility</p:attrName>
                                        </p:attrNameLst>
                                      </p:cBhvr>
                                      <p:to>
                                        <p:strVal val="visible"/>
                                      </p:to>
                                    </p:set>
                                    <p:anim calcmode="lin" valueType="num">
                                      <p:cBhvr additive="base">
                                        <p:cTn dur="500"/>
                                        <p:tgtEl>
                                          <p:spTgt spid="261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0">
                                            <p:txEl>
                                              <p:pRg end="5" st="5"/>
                                            </p:txEl>
                                          </p:spTgt>
                                        </p:tgtEl>
                                        <p:attrNameLst>
                                          <p:attrName>style.visibility</p:attrName>
                                        </p:attrNameLst>
                                      </p:cBhvr>
                                      <p:to>
                                        <p:strVal val="visible"/>
                                      </p:to>
                                    </p:set>
                                    <p:anim calcmode="lin" valueType="num">
                                      <p:cBhvr additive="base">
                                        <p:cTn dur="500"/>
                                        <p:tgtEl>
                                          <p:spTgt spid="261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0">
                                            <p:txEl>
                                              <p:pRg end="6" st="6"/>
                                            </p:txEl>
                                          </p:spTgt>
                                        </p:tgtEl>
                                        <p:attrNameLst>
                                          <p:attrName>style.visibility</p:attrName>
                                        </p:attrNameLst>
                                      </p:cBhvr>
                                      <p:to>
                                        <p:strVal val="visible"/>
                                      </p:to>
                                    </p:set>
                                    <p:anim calcmode="lin" valueType="num">
                                      <p:cBhvr additive="base">
                                        <p:cTn dur="500"/>
                                        <p:tgtEl>
                                          <p:spTgt spid="261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4" name="Shape 2614"/>
        <p:cNvGrpSpPr/>
        <p:nvPr/>
      </p:nvGrpSpPr>
      <p:grpSpPr>
        <a:xfrm>
          <a:off x="0" y="0"/>
          <a:ext cx="0" cy="0"/>
          <a:chOff x="0" y="0"/>
          <a:chExt cx="0" cy="0"/>
        </a:xfrm>
      </p:grpSpPr>
      <p:sp>
        <p:nvSpPr>
          <p:cNvPr id="2615" name="Google Shape;2615;p6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6" name="Google Shape;2616;p64"/>
          <p:cNvSpPr/>
          <p:nvPr/>
        </p:nvSpPr>
        <p:spPr>
          <a:xfrm flipH="1" rot="-2212194">
            <a:off x="-201586" y="-282964"/>
            <a:ext cx="1210810" cy="1217258"/>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4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7" name="Google Shape;2617;p64"/>
          <p:cNvSpPr/>
          <p:nvPr/>
        </p:nvSpPr>
        <p:spPr>
          <a:xfrm flipH="1" rot="-2212676">
            <a:off x="696740" y="273487"/>
            <a:ext cx="427920" cy="570420"/>
          </a:xfrm>
          <a:prstGeom prst="rect">
            <a:avLst/>
          </a:prstGeom>
          <a:solidFill>
            <a:schemeClr val="accent1">
              <a:alpha val="294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8" name="Google Shape;2618;p64"/>
          <p:cNvSpPr/>
          <p:nvPr/>
        </p:nvSpPr>
        <p:spPr>
          <a:xfrm flipH="1" rot="-2211741">
            <a:off x="7562608" y="445293"/>
            <a:ext cx="455580" cy="607500"/>
          </a:xfrm>
          <a:prstGeom prst="rect">
            <a:avLst/>
          </a:prstGeom>
          <a:solidFill>
            <a:schemeClr val="accent4">
              <a:alpha val="294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9" name="Google Shape;2619;p64"/>
          <p:cNvSpPr/>
          <p:nvPr/>
        </p:nvSpPr>
        <p:spPr>
          <a:xfrm flipH="1" rot="10800000">
            <a:off x="7017482" y="0"/>
            <a:ext cx="2126518" cy="1110628"/>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4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0" name="Google Shape;2620;p64"/>
          <p:cNvSpPr/>
          <p:nvPr/>
        </p:nvSpPr>
        <p:spPr>
          <a:xfrm flipH="1">
            <a:off x="5982342" y="4586626"/>
            <a:ext cx="1120800" cy="556800"/>
          </a:xfrm>
          <a:prstGeom prst="triangle">
            <a:avLst>
              <a:gd fmla="val 50000" name="adj"/>
            </a:avLst>
          </a:prstGeom>
          <a:solidFill>
            <a:schemeClr val="accent1">
              <a:alpha val="294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2621" name="Google Shape;2621;p64"/>
          <p:cNvPicPr preferRelativeResize="0"/>
          <p:nvPr>
            <p:ph idx="1" type="body"/>
          </p:nvPr>
        </p:nvPicPr>
        <p:blipFill rotWithShape="1">
          <a:blip r:embed="rId3">
            <a:alphaModFix/>
          </a:blip>
          <a:srcRect b="0" l="1910" r="-1910" t="0"/>
          <a:stretch/>
        </p:blipFill>
        <p:spPr>
          <a:xfrm rot="-5400000">
            <a:off x="2219425" y="-2057750"/>
            <a:ext cx="4469100" cy="9102900"/>
          </a:xfrm>
          <a:prstGeom prst="rect">
            <a:avLst/>
          </a:prstGeom>
          <a:noFill/>
          <a:ln>
            <a:noFill/>
          </a:ln>
        </p:spPr>
      </p:pic>
      <p:sp>
        <p:nvSpPr>
          <p:cNvPr id="2622" name="Google Shape;2622;p64"/>
          <p:cNvSpPr/>
          <p:nvPr/>
        </p:nvSpPr>
        <p:spPr>
          <a:xfrm flipH="1">
            <a:off x="5703137" y="4839857"/>
            <a:ext cx="611100" cy="303900"/>
          </a:xfrm>
          <a:prstGeom prst="triangle">
            <a:avLst>
              <a:gd fmla="val 50000" name="adj"/>
            </a:avLst>
          </a:prstGeom>
          <a:solidFill>
            <a:schemeClr val="accent1">
              <a:alpha val="294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3" name="Google Shape;2623;p64"/>
          <p:cNvSpPr txBox="1"/>
          <p:nvPr/>
        </p:nvSpPr>
        <p:spPr>
          <a:xfrm>
            <a:off x="618950" y="4190025"/>
            <a:ext cx="2677800" cy="7056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10 mins - </a:t>
            </a:r>
            <a:r>
              <a:rPr lang="en" sz="1800">
                <a:solidFill>
                  <a:schemeClr val="dk1"/>
                </a:solidFill>
                <a:latin typeface="Calibri"/>
                <a:ea typeface="Calibri"/>
                <a:cs typeface="Calibri"/>
                <a:sym typeface="Calibri"/>
              </a:rPr>
              <a:t>groups</a:t>
            </a:r>
            <a:r>
              <a:rPr b="0" i="0" lang="en" sz="1800" u="none" cap="none" strike="noStrike">
                <a:solidFill>
                  <a:schemeClr val="dk1"/>
                </a:solidFill>
                <a:latin typeface="Calibri"/>
                <a:ea typeface="Calibri"/>
                <a:cs typeface="Calibri"/>
                <a:sym typeface="Calibri"/>
              </a:rPr>
              <a:t> o</a:t>
            </a:r>
            <a:r>
              <a:rPr lang="en" sz="1800">
                <a:solidFill>
                  <a:schemeClr val="dk1"/>
                </a:solidFill>
                <a:latin typeface="Calibri"/>
                <a:ea typeface="Calibri"/>
                <a:cs typeface="Calibri"/>
                <a:sym typeface="Calibri"/>
              </a:rPr>
              <a:t>f 2-3</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5 mins - discussion</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65"/>
          <p:cNvSpPr txBox="1"/>
          <p:nvPr>
            <p:ph idx="4294967295" type="title"/>
          </p:nvPr>
        </p:nvSpPr>
        <p:spPr>
          <a:xfrm>
            <a:off x="628650" y="-58212"/>
            <a:ext cx="7886700" cy="11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rPr>
              <a:t>Graded Classwork- </a:t>
            </a:r>
            <a:r>
              <a:rPr b="1" lang="en" sz="1800">
                <a:solidFill>
                  <a:schemeClr val="dk1"/>
                </a:solidFill>
              </a:rPr>
              <a:t>Complete the following sentences with the correct form of the adjectives in brackets and the corre</a:t>
            </a:r>
            <a:r>
              <a:rPr lang="en" sz="1800">
                <a:solidFill>
                  <a:schemeClr val="dk1"/>
                </a:solidFill>
              </a:rPr>
              <a:t>ct form of the verb SER</a:t>
            </a:r>
            <a:endParaRPr b="1" sz="1800">
              <a:solidFill>
                <a:schemeClr val="dk1"/>
              </a:solidFill>
            </a:endParaRPr>
          </a:p>
        </p:txBody>
      </p:sp>
      <p:sp>
        <p:nvSpPr>
          <p:cNvPr id="2630" name="Google Shape;2630;p65"/>
          <p:cNvSpPr txBox="1"/>
          <p:nvPr>
            <p:ph idx="4294967295" type="body"/>
          </p:nvPr>
        </p:nvSpPr>
        <p:spPr>
          <a:xfrm>
            <a:off x="628650" y="968720"/>
            <a:ext cx="7886700" cy="4233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b="1" lang="en" sz="1500"/>
              <a:t>Anita </a:t>
            </a:r>
            <a:r>
              <a:rPr b="1" lang="en" sz="1500">
                <a:solidFill>
                  <a:schemeClr val="accent3"/>
                </a:solidFill>
              </a:rPr>
              <a:t>____ </a:t>
            </a:r>
            <a:r>
              <a:rPr b="1" lang="en" sz="1500"/>
              <a:t> ______ (beautiful).</a:t>
            </a:r>
            <a:endParaRPr b="1" sz="1500"/>
          </a:p>
          <a:p>
            <a:pPr indent="-323850" lvl="0" marL="457200" rtl="0" algn="l">
              <a:spcBef>
                <a:spcPts val="0"/>
              </a:spcBef>
              <a:spcAft>
                <a:spcPts val="0"/>
              </a:spcAft>
              <a:buSzPts val="1500"/>
              <a:buAutoNum type="arabicPeriod"/>
            </a:pPr>
            <a:r>
              <a:rPr b="1" lang="en" sz="1500"/>
              <a:t>Nosotras </a:t>
            </a:r>
            <a:r>
              <a:rPr b="1" lang="en" sz="1500">
                <a:solidFill>
                  <a:schemeClr val="accent3"/>
                </a:solidFill>
              </a:rPr>
              <a:t>_____ </a:t>
            </a:r>
            <a:r>
              <a:rPr b="1" lang="en" sz="1500"/>
              <a:t>_______ (strong). </a:t>
            </a:r>
            <a:endParaRPr b="1" sz="1500"/>
          </a:p>
          <a:p>
            <a:pPr indent="-323850" lvl="0" marL="457200" rtl="0" algn="l">
              <a:spcBef>
                <a:spcPts val="0"/>
              </a:spcBef>
              <a:spcAft>
                <a:spcPts val="0"/>
              </a:spcAft>
              <a:buSzPts val="1500"/>
              <a:buAutoNum type="arabicPeriod"/>
            </a:pPr>
            <a:r>
              <a:rPr b="1" lang="en" sz="1500"/>
              <a:t>Mis tías </a:t>
            </a:r>
            <a:r>
              <a:rPr b="1" lang="en" sz="1500">
                <a:solidFill>
                  <a:schemeClr val="accent3"/>
                </a:solidFill>
              </a:rPr>
              <a:t>_____ </a:t>
            </a:r>
            <a:r>
              <a:rPr b="1" lang="en" sz="1500"/>
              <a:t>________ (talkative).</a:t>
            </a:r>
            <a:endParaRPr b="1" sz="1500"/>
          </a:p>
          <a:p>
            <a:pPr indent="-323850" lvl="0" marL="457200" rtl="0" algn="l">
              <a:spcBef>
                <a:spcPts val="0"/>
              </a:spcBef>
              <a:spcAft>
                <a:spcPts val="0"/>
              </a:spcAft>
              <a:buSzPts val="1500"/>
              <a:buAutoNum type="arabicPeriod"/>
            </a:pPr>
            <a:r>
              <a:rPr b="1" lang="en" sz="1500"/>
              <a:t>Mi amigo </a:t>
            </a:r>
            <a:r>
              <a:rPr b="1" lang="en" sz="1500">
                <a:solidFill>
                  <a:schemeClr val="accent3"/>
                </a:solidFill>
              </a:rPr>
              <a:t>____ </a:t>
            </a:r>
            <a:r>
              <a:rPr b="1" lang="en" sz="1500"/>
              <a:t> _____ (short) y se llama Pablo.</a:t>
            </a:r>
            <a:endParaRPr b="1" sz="1500"/>
          </a:p>
          <a:p>
            <a:pPr indent="-323850" lvl="0" marL="457200" rtl="0" algn="l">
              <a:spcBef>
                <a:spcPts val="0"/>
              </a:spcBef>
              <a:spcAft>
                <a:spcPts val="0"/>
              </a:spcAft>
              <a:buSzPts val="1500"/>
              <a:buAutoNum type="arabicPeriod"/>
            </a:pPr>
            <a:r>
              <a:rPr b="1" lang="en" sz="1500"/>
              <a:t>Catalina y Roberto </a:t>
            </a:r>
            <a:r>
              <a:rPr b="1" lang="en" sz="1500">
                <a:solidFill>
                  <a:schemeClr val="accent3"/>
                </a:solidFill>
              </a:rPr>
              <a:t>____ </a:t>
            </a:r>
            <a:r>
              <a:rPr b="1" lang="en" sz="1500"/>
              <a:t>_______ (weak).</a:t>
            </a:r>
            <a:endParaRPr b="1" sz="1500"/>
          </a:p>
          <a:p>
            <a:pPr indent="-323850" lvl="0" marL="457200" rtl="0" algn="l">
              <a:spcBef>
                <a:spcPts val="0"/>
              </a:spcBef>
              <a:spcAft>
                <a:spcPts val="0"/>
              </a:spcAft>
              <a:buSzPts val="1500"/>
              <a:buAutoNum type="arabicPeriod"/>
            </a:pPr>
            <a:r>
              <a:rPr b="1" lang="en" sz="1500"/>
              <a:t>Mis padres </a:t>
            </a:r>
            <a:r>
              <a:rPr b="1" lang="en" sz="1500">
                <a:solidFill>
                  <a:schemeClr val="accent3"/>
                </a:solidFill>
              </a:rPr>
              <a:t>_____ </a:t>
            </a:r>
            <a:r>
              <a:rPr b="1" lang="en" sz="1500"/>
              <a:t>_____ (brave).</a:t>
            </a:r>
            <a:endParaRPr b="1" sz="1500"/>
          </a:p>
          <a:p>
            <a:pPr indent="-323850" lvl="0" marL="457200" rtl="0" algn="l">
              <a:spcBef>
                <a:spcPts val="0"/>
              </a:spcBef>
              <a:spcAft>
                <a:spcPts val="0"/>
              </a:spcAft>
              <a:buSzPts val="1500"/>
              <a:buAutoNum type="arabicPeriod"/>
            </a:pPr>
            <a:r>
              <a:rPr b="1" lang="en" sz="1500"/>
              <a:t>Sabrina y José </a:t>
            </a:r>
            <a:r>
              <a:rPr b="1" lang="en" sz="1500">
                <a:solidFill>
                  <a:schemeClr val="accent3"/>
                </a:solidFill>
              </a:rPr>
              <a:t>_____ </a:t>
            </a:r>
            <a:r>
              <a:rPr b="1" lang="en" sz="1500"/>
              <a:t>____ (skinny).</a:t>
            </a:r>
            <a:endParaRPr b="1" sz="1500"/>
          </a:p>
          <a:p>
            <a:pPr indent="-323850" lvl="0" marL="457200" rtl="0" algn="l">
              <a:spcBef>
                <a:spcPts val="0"/>
              </a:spcBef>
              <a:spcAft>
                <a:spcPts val="0"/>
              </a:spcAft>
              <a:buSzPts val="1500"/>
              <a:buAutoNum type="arabicPeriod"/>
            </a:pPr>
            <a:r>
              <a:rPr b="1" lang="en" sz="1500"/>
              <a:t>Él es mi hermano y </a:t>
            </a:r>
            <a:r>
              <a:rPr b="1" lang="en" sz="1500">
                <a:solidFill>
                  <a:schemeClr val="accent3"/>
                </a:solidFill>
              </a:rPr>
              <a:t>_____ </a:t>
            </a:r>
            <a:r>
              <a:rPr b="1" lang="en" sz="1500"/>
              <a:t> _______ (lazy).</a:t>
            </a:r>
            <a:endParaRPr b="1" sz="1500"/>
          </a:p>
          <a:p>
            <a:pPr indent="-323850" lvl="0" marL="457200" rtl="0" algn="l">
              <a:spcBef>
                <a:spcPts val="0"/>
              </a:spcBef>
              <a:spcAft>
                <a:spcPts val="0"/>
              </a:spcAft>
              <a:buSzPts val="1500"/>
              <a:buAutoNum type="arabicPeriod"/>
            </a:pPr>
            <a:r>
              <a:rPr b="1" lang="en" sz="1500"/>
              <a:t>La familia </a:t>
            </a:r>
            <a:r>
              <a:rPr b="1" lang="en" sz="1500">
                <a:solidFill>
                  <a:schemeClr val="accent3"/>
                </a:solidFill>
              </a:rPr>
              <a:t>_____ </a:t>
            </a:r>
            <a:r>
              <a:rPr b="1" lang="en" sz="1500"/>
              <a:t>______ (artistic).</a:t>
            </a:r>
            <a:endParaRPr b="1" sz="1500"/>
          </a:p>
          <a:p>
            <a:pPr indent="-323850" lvl="0" marL="457200" rtl="0" algn="l">
              <a:spcBef>
                <a:spcPts val="0"/>
              </a:spcBef>
              <a:spcAft>
                <a:spcPts val="0"/>
              </a:spcAft>
              <a:buSzPts val="1500"/>
              <a:buAutoNum type="arabicPeriod"/>
            </a:pPr>
            <a:r>
              <a:rPr b="1" lang="en" sz="1500"/>
              <a:t>Mis Amigas ____ ______ ( intelligent)</a:t>
            </a:r>
            <a:endParaRPr b="1" sz="1500"/>
          </a:p>
          <a:p>
            <a:pPr indent="-323850" lvl="0" marL="457200" rtl="0" algn="l">
              <a:spcBef>
                <a:spcPts val="0"/>
              </a:spcBef>
              <a:spcAft>
                <a:spcPts val="0"/>
              </a:spcAft>
              <a:buSzPts val="1500"/>
              <a:buAutoNum type="arabicPeriod"/>
            </a:pPr>
            <a:r>
              <a:rPr b="1" lang="en" sz="1500"/>
              <a:t>Mi Madre ____ _________ ( beautiful)</a:t>
            </a:r>
            <a:endParaRPr b="1" sz="1500"/>
          </a:p>
          <a:p>
            <a:pPr indent="-323850" lvl="0" marL="457200" rtl="0" algn="l">
              <a:spcBef>
                <a:spcPts val="0"/>
              </a:spcBef>
              <a:spcAft>
                <a:spcPts val="0"/>
              </a:spcAft>
              <a:buSzPts val="1500"/>
              <a:buAutoNum type="arabicPeriod"/>
            </a:pPr>
            <a:r>
              <a:rPr b="1" lang="en" sz="1500"/>
              <a:t>Mis Hermanos ___ _________ (tall)</a:t>
            </a:r>
            <a:endParaRPr b="1" sz="1500"/>
          </a:p>
          <a:p>
            <a:pPr indent="-323850" lvl="0" marL="457200" rtl="0" algn="l">
              <a:spcBef>
                <a:spcPts val="0"/>
              </a:spcBef>
              <a:spcAft>
                <a:spcPts val="0"/>
              </a:spcAft>
              <a:buSzPts val="1500"/>
              <a:buAutoNum type="arabicPeriod"/>
            </a:pPr>
            <a:r>
              <a:rPr b="1" lang="en" sz="1500"/>
              <a:t>Mis Primas ____ _________ (studious)</a:t>
            </a:r>
            <a:endParaRPr b="1" sz="1500"/>
          </a:p>
          <a:p>
            <a:pPr indent="-323850" lvl="0" marL="457200" rtl="0" algn="l">
              <a:spcBef>
                <a:spcPts val="0"/>
              </a:spcBef>
              <a:spcAft>
                <a:spcPts val="0"/>
              </a:spcAft>
              <a:buSzPts val="1500"/>
              <a:buAutoNum type="arabicPeriod"/>
            </a:pPr>
            <a:r>
              <a:rPr b="1" lang="en" sz="1500"/>
              <a:t>Nosotros ________ __________ (Hard working)</a:t>
            </a:r>
            <a:endParaRPr b="1" sz="1500"/>
          </a:p>
          <a:p>
            <a:pPr indent="-323850" lvl="0" marL="457200" rtl="0" algn="l">
              <a:spcBef>
                <a:spcPts val="0"/>
              </a:spcBef>
              <a:spcAft>
                <a:spcPts val="0"/>
              </a:spcAft>
              <a:buSzPts val="1500"/>
              <a:buAutoNum type="arabicPeriod"/>
            </a:pPr>
            <a:r>
              <a:rPr b="1" lang="en" sz="1500"/>
              <a:t>Tú (boy) ____ ________ ( silly)</a:t>
            </a:r>
            <a:endParaRPr b="1"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634" name="Shape 2634"/>
        <p:cNvGrpSpPr/>
        <p:nvPr/>
      </p:nvGrpSpPr>
      <p:grpSpPr>
        <a:xfrm>
          <a:off x="0" y="0"/>
          <a:ext cx="0" cy="0"/>
          <a:chOff x="0" y="0"/>
          <a:chExt cx="0" cy="0"/>
        </a:xfrm>
      </p:grpSpPr>
      <p:sp>
        <p:nvSpPr>
          <p:cNvPr id="2635" name="Google Shape;2635;p66"/>
          <p:cNvSpPr/>
          <p:nvPr/>
        </p:nvSpPr>
        <p:spPr>
          <a:xfrm>
            <a:off x="0" y="0"/>
            <a:ext cx="9144000" cy="514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636" name="Google Shape;2636;p66"/>
          <p:cNvGrpSpPr/>
          <p:nvPr/>
        </p:nvGrpSpPr>
        <p:grpSpPr>
          <a:xfrm>
            <a:off x="0" y="812613"/>
            <a:ext cx="266431" cy="505125"/>
            <a:chOff x="0" y="823811"/>
            <a:chExt cx="355241" cy="673500"/>
          </a:xfrm>
        </p:grpSpPr>
        <p:sp>
          <p:nvSpPr>
            <p:cNvPr id="2637" name="Google Shape;2637;p66"/>
            <p:cNvSpPr/>
            <p:nvPr/>
          </p:nvSpPr>
          <p:spPr>
            <a:xfrm>
              <a:off x="0" y="823811"/>
              <a:ext cx="87300" cy="67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8" name="Google Shape;2638;p66"/>
            <p:cNvSpPr/>
            <p:nvPr/>
          </p:nvSpPr>
          <p:spPr>
            <a:xfrm>
              <a:off x="159341" y="823811"/>
              <a:ext cx="195900" cy="67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639" name="Google Shape;2639;p66"/>
          <p:cNvSpPr/>
          <p:nvPr/>
        </p:nvSpPr>
        <p:spPr>
          <a:xfrm flipH="1">
            <a:off x="498873" y="1567927"/>
            <a:ext cx="3223200" cy="2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0" name="Google Shape;2640;p66"/>
          <p:cNvSpPr/>
          <p:nvPr/>
        </p:nvSpPr>
        <p:spPr>
          <a:xfrm flipH="1">
            <a:off x="8023200" y="0"/>
            <a:ext cx="1120800"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1" name="Google Shape;2641;p66"/>
          <p:cNvSpPr/>
          <p:nvPr/>
        </p:nvSpPr>
        <p:spPr>
          <a:xfrm>
            <a:off x="4264357" y="385390"/>
            <a:ext cx="4506900" cy="4376100"/>
          </a:xfrm>
          <a:prstGeom prst="rect">
            <a:avLst/>
          </a:prstGeom>
          <a:solidFill>
            <a:schemeClr val="lt1"/>
          </a:solidFill>
          <a:ln>
            <a:noFill/>
          </a:ln>
          <a:effectLst>
            <a:outerShdw blurRad="139700" rotWithShape="0" algn="t" dir="5400000" dist="127000">
              <a:srgbClr val="000000">
                <a:alpha val="1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2" name="Google Shape;2642;p66"/>
          <p:cNvSpPr txBox="1"/>
          <p:nvPr>
            <p:ph type="title"/>
          </p:nvPr>
        </p:nvSpPr>
        <p:spPr>
          <a:xfrm>
            <a:off x="4264350" y="436325"/>
            <a:ext cx="4412100" cy="4325100"/>
          </a:xfrm>
          <a:prstGeom prst="rect">
            <a:avLst/>
          </a:prstGeom>
          <a:noFill/>
          <a:ln>
            <a:noFill/>
          </a:ln>
        </p:spPr>
        <p:txBody>
          <a:bodyPr anchorCtr="0" anchor="ctr" bIns="45700" lIns="91425" spcFirstLastPara="1" rIns="91425" wrap="square" tIns="45700">
            <a:noAutofit/>
          </a:bodyPr>
          <a:lstStyle/>
          <a:p>
            <a:pPr indent="-330200" lvl="0" marL="457200" rtl="0" algn="l">
              <a:lnSpc>
                <a:spcPct val="100000"/>
              </a:lnSpc>
              <a:spcBef>
                <a:spcPts val="0"/>
              </a:spcBef>
              <a:spcAft>
                <a:spcPts val="0"/>
              </a:spcAft>
              <a:buSzPts val="1600"/>
              <a:buAutoNum type="arabicPeriod"/>
            </a:pPr>
            <a:r>
              <a:rPr lang="en" sz="1600"/>
              <a:t>Your friend wants to know what </a:t>
            </a:r>
            <a:r>
              <a:rPr lang="en" sz="1600"/>
              <a:t>kind</a:t>
            </a:r>
            <a:r>
              <a:rPr lang="en" sz="1600"/>
              <a:t> of pet you have at home. What do you say to her?</a:t>
            </a:r>
            <a:endParaRPr sz="1600"/>
          </a:p>
          <a:p>
            <a:pPr indent="-330200" lvl="0" marL="457200" rtl="0" algn="l">
              <a:lnSpc>
                <a:spcPct val="100000"/>
              </a:lnSpc>
              <a:spcBef>
                <a:spcPts val="0"/>
              </a:spcBef>
              <a:spcAft>
                <a:spcPts val="0"/>
              </a:spcAft>
              <a:buSzPts val="1600"/>
              <a:buAutoNum type="arabicPeriod"/>
            </a:pPr>
            <a:r>
              <a:rPr lang="en" sz="1600"/>
              <a:t>Your penpal wants to know more about your parents. Describe your parents using TWO adjectives.</a:t>
            </a:r>
            <a:endParaRPr sz="1600"/>
          </a:p>
          <a:p>
            <a:pPr indent="-330200" lvl="0" marL="457200" rtl="0" algn="l">
              <a:lnSpc>
                <a:spcPct val="100000"/>
              </a:lnSpc>
              <a:spcBef>
                <a:spcPts val="0"/>
              </a:spcBef>
              <a:spcAft>
                <a:spcPts val="0"/>
              </a:spcAft>
              <a:buSzPts val="1600"/>
              <a:buAutoNum type="arabicPeriod"/>
            </a:pPr>
            <a:r>
              <a:rPr lang="en" sz="1600"/>
              <a:t>You are creating a profile for social media and are required to describe your personality. What do you write?</a:t>
            </a:r>
            <a:endParaRPr sz="1600"/>
          </a:p>
          <a:p>
            <a:pPr indent="-330200" lvl="0" marL="457200" rtl="0" algn="l">
              <a:lnSpc>
                <a:spcPct val="100000"/>
              </a:lnSpc>
              <a:spcBef>
                <a:spcPts val="0"/>
              </a:spcBef>
              <a:spcAft>
                <a:spcPts val="0"/>
              </a:spcAft>
              <a:buSzPts val="1600"/>
              <a:buAutoNum type="arabicPeriod"/>
            </a:pPr>
            <a:r>
              <a:rPr lang="en" sz="1600"/>
              <a:t>Your cousin in Cuba is curious about your Spanish teacher. Write the question he asks you.</a:t>
            </a:r>
            <a:endParaRPr sz="1600"/>
          </a:p>
          <a:p>
            <a:pPr indent="-330200" lvl="0" marL="457200" rtl="0" algn="l">
              <a:lnSpc>
                <a:spcPct val="100000"/>
              </a:lnSpc>
              <a:spcBef>
                <a:spcPts val="0"/>
              </a:spcBef>
              <a:spcAft>
                <a:spcPts val="0"/>
              </a:spcAft>
              <a:buSzPts val="1600"/>
              <a:buAutoNum type="arabicPeriod"/>
            </a:pPr>
            <a:r>
              <a:rPr lang="en" sz="1600"/>
              <a:t>You are having difficulty with Spanish and feel discouraged. What does your teacher say to remind you of your intelligence?</a:t>
            </a:r>
            <a:endParaRPr sz="1600"/>
          </a:p>
        </p:txBody>
      </p:sp>
      <p:sp>
        <p:nvSpPr>
          <p:cNvPr id="2643" name="Google Shape;2643;p66"/>
          <p:cNvSpPr/>
          <p:nvPr/>
        </p:nvSpPr>
        <p:spPr>
          <a:xfrm>
            <a:off x="219575" y="1454175"/>
            <a:ext cx="3844800" cy="2132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750"/>
              </a:spcBef>
              <a:spcAft>
                <a:spcPts val="0"/>
              </a:spcAft>
              <a:buClr>
                <a:schemeClr val="dk1"/>
              </a:buClr>
              <a:buSzPts val="1100"/>
              <a:buFont typeface="Arial"/>
              <a:buNone/>
            </a:pPr>
            <a:r>
              <a:rPr b="1" lang="en" sz="3000">
                <a:solidFill>
                  <a:schemeClr val="dk1"/>
                </a:solidFill>
              </a:rPr>
              <a:t>Practice </a:t>
            </a:r>
            <a:r>
              <a:rPr b="1" lang="en" sz="3000">
                <a:solidFill>
                  <a:schemeClr val="dk1"/>
                </a:solidFill>
              </a:rPr>
              <a:t>Writing</a:t>
            </a:r>
            <a:endParaRPr b="1" sz="3000">
              <a:solidFill>
                <a:schemeClr val="dk1"/>
              </a:solidFill>
            </a:endParaRPr>
          </a:p>
          <a:p>
            <a:pPr indent="0" lvl="0" marL="0" rtl="0" algn="ctr">
              <a:lnSpc>
                <a:spcPct val="90000"/>
              </a:lnSpc>
              <a:spcBef>
                <a:spcPts val="750"/>
              </a:spcBef>
              <a:spcAft>
                <a:spcPts val="0"/>
              </a:spcAft>
              <a:buClr>
                <a:schemeClr val="dk1"/>
              </a:buClr>
              <a:buSzPts val="1100"/>
              <a:buFont typeface="Arial"/>
              <a:buNone/>
            </a:pPr>
            <a:r>
              <a:rPr b="1" lang="en" sz="3000">
                <a:solidFill>
                  <a:schemeClr val="dk1"/>
                </a:solidFill>
              </a:rPr>
              <a:t>- </a:t>
            </a:r>
            <a:endParaRPr b="1" sz="3000">
              <a:solidFill>
                <a:schemeClr val="dk1"/>
              </a:solidFill>
            </a:endParaRPr>
          </a:p>
          <a:p>
            <a:pPr indent="0" lvl="0" marL="0" rtl="0" algn="ctr">
              <a:lnSpc>
                <a:spcPct val="90000"/>
              </a:lnSpc>
              <a:spcBef>
                <a:spcPts val="750"/>
              </a:spcBef>
              <a:spcAft>
                <a:spcPts val="0"/>
              </a:spcAft>
              <a:buClr>
                <a:schemeClr val="dk1"/>
              </a:buClr>
              <a:buSzPts val="1100"/>
              <a:buFont typeface="Arial"/>
              <a:buNone/>
            </a:pPr>
            <a:r>
              <a:rPr b="1" lang="en" sz="3000">
                <a:solidFill>
                  <a:schemeClr val="dk1"/>
                </a:solidFill>
              </a:rPr>
              <a:t>Situations</a:t>
            </a:r>
            <a:endParaRPr b="1" sz="3000">
              <a:solidFill>
                <a:schemeClr val="dk1"/>
              </a:solidFill>
            </a:endParaRPr>
          </a:p>
          <a:p>
            <a:pPr indent="0" lvl="0" marL="0" rtl="0" algn="ctr">
              <a:lnSpc>
                <a:spcPct val="90000"/>
              </a:lnSpc>
              <a:spcBef>
                <a:spcPts val="750"/>
              </a:spcBef>
              <a:spcAft>
                <a:spcPts val="0"/>
              </a:spcAft>
              <a:buClr>
                <a:schemeClr val="dk1"/>
              </a:buClr>
              <a:buSzPts val="1100"/>
              <a:buFont typeface="Arial"/>
              <a:buNone/>
            </a:pPr>
            <a:r>
              <a:rPr b="1" lang="en" sz="3000">
                <a:solidFill>
                  <a:schemeClr val="dk1"/>
                </a:solidFill>
              </a:rPr>
              <a:t> </a:t>
            </a:r>
            <a:r>
              <a:rPr b="1" lang="en" sz="2000">
                <a:solidFill>
                  <a:schemeClr val="dk1"/>
                </a:solidFill>
              </a:rPr>
              <a:t>[Agreement of adjectives]</a:t>
            </a:r>
            <a:endParaRPr b="1" sz="2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Vamos a escuchar</a:t>
            </a:r>
            <a:endParaRPr>
              <a:latin typeface="Comfortaa"/>
              <a:ea typeface="Comfortaa"/>
              <a:cs typeface="Comfortaa"/>
              <a:sym typeface="Comfortaa"/>
            </a:endParaRPr>
          </a:p>
        </p:txBody>
      </p:sp>
      <p:pic>
        <p:nvPicPr>
          <p:cNvPr id="2649" name="Google Shape;2649;p67"/>
          <p:cNvPicPr preferRelativeResize="0"/>
          <p:nvPr/>
        </p:nvPicPr>
        <p:blipFill rotWithShape="1">
          <a:blip r:embed="rId3">
            <a:alphaModFix/>
          </a:blip>
          <a:srcRect b="0" l="0" r="0" t="0"/>
          <a:stretch/>
        </p:blipFill>
        <p:spPr>
          <a:xfrm>
            <a:off x="141888" y="1170125"/>
            <a:ext cx="8860225" cy="3657725"/>
          </a:xfrm>
          <a:prstGeom prst="rect">
            <a:avLst/>
          </a:prstGeom>
          <a:noFill/>
          <a:ln>
            <a:noFill/>
          </a:ln>
        </p:spPr>
      </p:pic>
      <p:pic>
        <p:nvPicPr>
          <p:cNvPr id="2650" name="Google Shape;2650;p67" title="Que_Hay_1_track_52.mp3">
            <a:hlinkClick r:id="rId4"/>
          </p:cNvPr>
          <p:cNvPicPr preferRelativeResize="0"/>
          <p:nvPr/>
        </p:nvPicPr>
        <p:blipFill>
          <a:blip r:embed="rId5">
            <a:alphaModFix/>
          </a:blip>
          <a:stretch>
            <a:fillRect/>
          </a:stretch>
        </p:blipFill>
        <p:spPr>
          <a:xfrm>
            <a:off x="152400" y="152400"/>
            <a:ext cx="1017725" cy="1017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68"/>
          <p:cNvSpPr txBox="1"/>
          <p:nvPr>
            <p:ph type="title"/>
          </p:nvPr>
        </p:nvSpPr>
        <p:spPr>
          <a:xfrm>
            <a:off x="628650" y="205383"/>
            <a:ext cx="7886700" cy="745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latin typeface="Alfa Slab One"/>
                <a:ea typeface="Alfa Slab One"/>
                <a:cs typeface="Alfa Slab One"/>
                <a:sym typeface="Alfa Slab One"/>
              </a:rPr>
              <a:t>Translate the following passage into Spanish</a:t>
            </a:r>
            <a:endParaRPr b="1">
              <a:latin typeface="Alfa Slab One"/>
              <a:ea typeface="Alfa Slab One"/>
              <a:cs typeface="Alfa Slab One"/>
              <a:sym typeface="Alfa Slab One"/>
            </a:endParaRPr>
          </a:p>
        </p:txBody>
      </p:sp>
      <p:sp>
        <p:nvSpPr>
          <p:cNvPr id="2657" name="Google Shape;2657;p68"/>
          <p:cNvSpPr txBox="1"/>
          <p:nvPr>
            <p:ph idx="1" type="body"/>
          </p:nvPr>
        </p:nvSpPr>
        <p:spPr>
          <a:xfrm>
            <a:off x="146300" y="1369219"/>
            <a:ext cx="8851200" cy="3678300"/>
          </a:xfrm>
          <a:prstGeom prst="rect">
            <a:avLst/>
          </a:prstGeom>
        </p:spPr>
        <p:txBody>
          <a:bodyPr anchorCtr="0" anchor="t" bIns="45700" lIns="91425" spcFirstLastPara="1" rIns="91425" wrap="square" tIns="45700">
            <a:noAutofit/>
          </a:bodyPr>
          <a:lstStyle/>
          <a:p>
            <a:pPr indent="0" lvl="0" marL="0" rtl="0" algn="l">
              <a:lnSpc>
                <a:spcPct val="200000"/>
              </a:lnSpc>
              <a:spcBef>
                <a:spcPts val="750"/>
              </a:spcBef>
              <a:spcAft>
                <a:spcPts val="0"/>
              </a:spcAft>
              <a:buNone/>
            </a:pPr>
            <a:r>
              <a:rPr lang="en" sz="2200">
                <a:latin typeface="Georgia"/>
                <a:ea typeface="Georgia"/>
                <a:cs typeface="Georgia"/>
                <a:sym typeface="Georgia"/>
              </a:rPr>
              <a:t>My name is Carla. I am of medium-height, beautiful and artistic. There are four persons in my family: my parents, my brother and I. My father’s name is Julio and my mother’s name is Yanet. My father is short, fat and reserved. My mother is slim and talkative. My brother Arturo is very tall and athletic. </a:t>
            </a:r>
            <a:endParaRPr sz="2200">
              <a:latin typeface="Georgia"/>
              <a:ea typeface="Georgia"/>
              <a:cs typeface="Georgia"/>
              <a:sym typeface="Georgia"/>
            </a:endParaRPr>
          </a:p>
          <a:p>
            <a:pPr indent="0" lvl="0" marL="0" rtl="0" algn="l">
              <a:lnSpc>
                <a:spcPct val="100000"/>
              </a:lnSpc>
              <a:spcBef>
                <a:spcPts val="750"/>
              </a:spcBef>
              <a:spcAft>
                <a:spcPts val="0"/>
              </a:spcAft>
              <a:buNone/>
            </a:pPr>
            <a:r>
              <a:rPr lang="en" sz="2200">
                <a:latin typeface="Georgia"/>
                <a:ea typeface="Georgia"/>
                <a:cs typeface="Georgia"/>
                <a:sym typeface="Georgia"/>
              </a:rPr>
              <a:t>________</a:t>
            </a:r>
            <a:endParaRPr sz="2200">
              <a:latin typeface="Georgia"/>
              <a:ea typeface="Georgia"/>
              <a:cs typeface="Georgia"/>
              <a:sym typeface="Georgia"/>
            </a:endParaRPr>
          </a:p>
          <a:p>
            <a:pPr indent="0" lvl="0" marL="0" rtl="0" algn="l">
              <a:lnSpc>
                <a:spcPct val="100000"/>
              </a:lnSpc>
              <a:spcBef>
                <a:spcPts val="750"/>
              </a:spcBef>
              <a:spcAft>
                <a:spcPts val="0"/>
              </a:spcAft>
              <a:buNone/>
            </a:pPr>
            <a:r>
              <a:rPr lang="en" sz="1500">
                <a:latin typeface="Georgia"/>
                <a:ea typeface="Georgia"/>
                <a:cs typeface="Georgia"/>
                <a:sym typeface="Georgia"/>
              </a:rPr>
              <a:t>*very - muy</a:t>
            </a:r>
            <a:endParaRPr sz="1500">
              <a:latin typeface="Georgia"/>
              <a:ea typeface="Georgia"/>
              <a:cs typeface="Georgia"/>
              <a:sym typeface="Georg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69"/>
          <p:cNvSpPr txBox="1"/>
          <p:nvPr>
            <p:ph type="title"/>
          </p:nvPr>
        </p:nvSpPr>
        <p:spPr>
          <a:xfrm>
            <a:off x="720000" y="445025"/>
            <a:ext cx="3552900" cy="1054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400">
                <a:solidFill>
                  <a:schemeClr val="dk1"/>
                </a:solidFill>
                <a:latin typeface="Alfa Slab One"/>
                <a:ea typeface="Alfa Slab One"/>
                <a:cs typeface="Alfa Slab One"/>
                <a:sym typeface="Alfa Slab One"/>
              </a:rPr>
              <a:t>Translate the following passage into Spanish </a:t>
            </a:r>
            <a:endParaRPr sz="2200"/>
          </a:p>
        </p:txBody>
      </p:sp>
      <p:sp>
        <p:nvSpPr>
          <p:cNvPr id="2663" name="Google Shape;2663;p69"/>
          <p:cNvSpPr txBox="1"/>
          <p:nvPr>
            <p:ph idx="1" type="subTitle"/>
          </p:nvPr>
        </p:nvSpPr>
        <p:spPr>
          <a:xfrm>
            <a:off x="222300" y="1700300"/>
            <a:ext cx="4050600" cy="2298300"/>
          </a:xfrm>
          <a:prstGeom prst="rect">
            <a:avLst/>
          </a:prstGeom>
        </p:spPr>
        <p:txBody>
          <a:bodyPr anchorCtr="0" anchor="t" bIns="91425" lIns="91425" spcFirstLastPara="1" rIns="91425" wrap="square" tIns="91425">
            <a:noAutofit/>
          </a:bodyPr>
          <a:lstStyle/>
          <a:p>
            <a:pPr indent="0" lvl="0" marL="0" rtl="0" algn="l">
              <a:lnSpc>
                <a:spcPct val="200000"/>
              </a:lnSpc>
              <a:spcBef>
                <a:spcPts val="750"/>
              </a:spcBef>
              <a:spcAft>
                <a:spcPts val="0"/>
              </a:spcAft>
              <a:buNone/>
            </a:pPr>
            <a:r>
              <a:rPr lang="en" sz="1000">
                <a:solidFill>
                  <a:schemeClr val="dk1"/>
                </a:solidFill>
                <a:latin typeface="Georgia"/>
                <a:ea typeface="Georgia"/>
                <a:cs typeface="Georgia"/>
                <a:sym typeface="Georgia"/>
              </a:rPr>
              <a:t>M</a:t>
            </a:r>
            <a:r>
              <a:rPr lang="en">
                <a:solidFill>
                  <a:schemeClr val="dk1"/>
                </a:solidFill>
                <a:latin typeface="Georgia"/>
                <a:ea typeface="Georgia"/>
                <a:cs typeface="Georgia"/>
                <a:sym typeface="Georgia"/>
              </a:rPr>
              <a:t>y name is Carla. I am of medium-height, beautiful and artistic. There are four persons in my family: my parents, my brother and I. My father’s name is Julio and my mother’s name is Yanet. My father is short, fat and reserved. My mother is slim and talkative. My brother Arturo is very tall and athletic. </a:t>
            </a:r>
            <a:endParaRPr sz="900"/>
          </a:p>
        </p:txBody>
      </p:sp>
      <p:sp>
        <p:nvSpPr>
          <p:cNvPr id="2664" name="Google Shape;2664;p69"/>
          <p:cNvSpPr/>
          <p:nvPr>
            <p:ph idx="2" type="pic"/>
          </p:nvPr>
        </p:nvSpPr>
        <p:spPr>
          <a:xfrm rot="381771">
            <a:off x="5734848" y="657033"/>
            <a:ext cx="3015576" cy="3977887"/>
          </a:xfrm>
          <a:prstGeom prst="rect">
            <a:avLst/>
          </a:prstGeom>
        </p:spPr>
      </p:sp>
      <p:sp>
        <p:nvSpPr>
          <p:cNvPr id="2665" name="Google Shape;2665;p69"/>
          <p:cNvSpPr txBox="1"/>
          <p:nvPr/>
        </p:nvSpPr>
        <p:spPr>
          <a:xfrm rot="337812">
            <a:off x="5742747" y="721941"/>
            <a:ext cx="2999771" cy="3848052"/>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750"/>
              </a:spcBef>
              <a:spcAft>
                <a:spcPts val="0"/>
              </a:spcAft>
              <a:buNone/>
            </a:pPr>
            <a:r>
              <a:rPr lang="en">
                <a:solidFill>
                  <a:schemeClr val="dk1"/>
                </a:solidFill>
                <a:highlight>
                  <a:srgbClr val="FFEF31"/>
                </a:highlight>
                <a:latin typeface="Georgia"/>
                <a:ea typeface="Georgia"/>
                <a:cs typeface="Georgia"/>
                <a:sym typeface="Georgia"/>
              </a:rPr>
              <a:t>Mi nombre es Carla. Soy de media estatura, soy bonita y artística. Hay cuatro personas en mi familia: mis padres, mi hermano y yo. Mi padre se llama Julio  y mi madre se llama Yanet. Mi padre es bajo, gordo y reservado. Mi madre es delgada y habladora. Mi hermano Arturo es muy alto y atlético.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sp>
        <p:nvSpPr>
          <p:cNvPr id="2670" name="Google Shape;2670;p70"/>
          <p:cNvSpPr txBox="1"/>
          <p:nvPr>
            <p:ph type="title"/>
          </p:nvPr>
        </p:nvSpPr>
        <p:spPr>
          <a:xfrm>
            <a:off x="1723050" y="294625"/>
            <a:ext cx="569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Vamos a escuchar</a:t>
            </a:r>
            <a:endParaRPr>
              <a:latin typeface="Comfortaa"/>
              <a:ea typeface="Comfortaa"/>
              <a:cs typeface="Comfortaa"/>
              <a:sym typeface="Comfortaa"/>
            </a:endParaRPr>
          </a:p>
        </p:txBody>
      </p:sp>
      <p:pic>
        <p:nvPicPr>
          <p:cNvPr id="2671" name="Google Shape;2671;p70"/>
          <p:cNvPicPr preferRelativeResize="0"/>
          <p:nvPr/>
        </p:nvPicPr>
        <p:blipFill>
          <a:blip r:embed="rId3">
            <a:alphaModFix/>
          </a:blip>
          <a:stretch>
            <a:fillRect/>
          </a:stretch>
        </p:blipFill>
        <p:spPr>
          <a:xfrm>
            <a:off x="1617534" y="791125"/>
            <a:ext cx="5908928" cy="4212300"/>
          </a:xfrm>
          <a:prstGeom prst="rect">
            <a:avLst/>
          </a:prstGeom>
          <a:noFill/>
          <a:ln>
            <a:noFill/>
          </a:ln>
        </p:spPr>
      </p:pic>
      <p:pic>
        <p:nvPicPr>
          <p:cNvPr id="2672" name="Google Shape;2672;p70" title="Que_Hay_1_track_53.mp3">
            <a:hlinkClick r:id="rId4"/>
          </p:cNvPr>
          <p:cNvPicPr preferRelativeResize="0"/>
          <p:nvPr/>
        </p:nvPicPr>
        <p:blipFill rotWithShape="1">
          <a:blip r:embed="rId5">
            <a:alphaModFix/>
          </a:blip>
          <a:srcRect b="0" l="0" r="0" t="0"/>
          <a:stretch/>
        </p:blipFill>
        <p:spPr>
          <a:xfrm>
            <a:off x="7526449" y="294625"/>
            <a:ext cx="1482100" cy="1482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71"/>
          <p:cNvSpPr txBox="1"/>
          <p:nvPr/>
        </p:nvSpPr>
        <p:spPr>
          <a:xfrm>
            <a:off x="332925" y="1518050"/>
            <a:ext cx="8456100" cy="325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lang="en" sz="2500">
                <a:solidFill>
                  <a:schemeClr val="dk1"/>
                </a:solidFill>
                <a:latin typeface="Schoolbell"/>
                <a:ea typeface="Schoolbell"/>
                <a:cs typeface="Schoolbell"/>
                <a:sym typeface="Schoolbell"/>
              </a:rPr>
              <a:t>Create an </a:t>
            </a:r>
            <a:r>
              <a:rPr b="1" lang="en" sz="2500" u="sng">
                <a:solidFill>
                  <a:schemeClr val="dk1"/>
                </a:solidFill>
                <a:latin typeface="Schoolbell"/>
                <a:ea typeface="Schoolbell"/>
                <a:cs typeface="Schoolbell"/>
                <a:sym typeface="Schoolbell"/>
              </a:rPr>
              <a:t>audio</a:t>
            </a:r>
            <a:r>
              <a:rPr b="1" lang="en" sz="2500">
                <a:solidFill>
                  <a:schemeClr val="dk1"/>
                </a:solidFill>
                <a:latin typeface="Schoolbell"/>
                <a:ea typeface="Schoolbell"/>
                <a:cs typeface="Schoolbell"/>
                <a:sym typeface="Schoolbell"/>
              </a:rPr>
              <a:t> recording about your family</a:t>
            </a:r>
            <a:r>
              <a:rPr b="1" i="0" lang="en" sz="2500" u="none" cap="none" strike="noStrike">
                <a:solidFill>
                  <a:schemeClr val="dk1"/>
                </a:solidFill>
                <a:latin typeface="Schoolbell"/>
                <a:ea typeface="Schoolbell"/>
                <a:cs typeface="Schoolbell"/>
                <a:sym typeface="Schoolbell"/>
              </a:rPr>
              <a:t>. </a:t>
            </a:r>
            <a:r>
              <a:rPr b="1" lang="en" sz="2500">
                <a:solidFill>
                  <a:schemeClr val="dk1"/>
                </a:solidFill>
                <a:latin typeface="Schoolbell"/>
                <a:ea typeface="Schoolbell"/>
                <a:cs typeface="Schoolbell"/>
                <a:sym typeface="Schoolbell"/>
              </a:rPr>
              <a:t>You must</a:t>
            </a:r>
            <a:r>
              <a:rPr b="1" i="0" lang="en" sz="2500" u="none" cap="none" strike="noStrike">
                <a:solidFill>
                  <a:schemeClr val="dk1"/>
                </a:solidFill>
                <a:latin typeface="Schoolbell"/>
                <a:ea typeface="Schoolbell"/>
                <a:cs typeface="Schoolbell"/>
                <a:sym typeface="Schoolbell"/>
              </a:rPr>
              <a:t>:</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1" i="0" sz="2500" u="none" cap="none" strike="noStrike">
              <a:solidFill>
                <a:schemeClr val="dk1"/>
              </a:solidFill>
              <a:latin typeface="Schoolbell"/>
              <a:ea typeface="Schoolbell"/>
              <a:cs typeface="Schoolbell"/>
              <a:sym typeface="Schoolbell"/>
            </a:endParaRPr>
          </a:p>
          <a:p>
            <a:pPr indent="-349250" lvl="0" marL="628650" marR="0" rtl="0" algn="l">
              <a:lnSpc>
                <a:spcPct val="100000"/>
              </a:lnSpc>
              <a:spcBef>
                <a:spcPts val="0"/>
              </a:spcBef>
              <a:spcAft>
                <a:spcPts val="0"/>
              </a:spcAft>
              <a:buClr>
                <a:schemeClr val="dk1"/>
              </a:buClr>
              <a:buSzPts val="1900"/>
              <a:buFont typeface="Arial"/>
              <a:buAutoNum type="arabicPeriod"/>
            </a:pPr>
            <a:r>
              <a:rPr b="1" lang="en" sz="1900">
                <a:solidFill>
                  <a:schemeClr val="dk1"/>
                </a:solidFill>
              </a:rPr>
              <a:t>Introduce yourself </a:t>
            </a:r>
            <a:endParaRPr b="1" sz="1900">
              <a:solidFill>
                <a:schemeClr val="dk1"/>
              </a:solidFill>
            </a:endParaRPr>
          </a:p>
          <a:p>
            <a:pPr indent="-349250" lvl="0" marL="628650" marR="0" rtl="0" algn="l">
              <a:lnSpc>
                <a:spcPct val="100000"/>
              </a:lnSpc>
              <a:spcBef>
                <a:spcPts val="0"/>
              </a:spcBef>
              <a:spcAft>
                <a:spcPts val="0"/>
              </a:spcAft>
              <a:buClr>
                <a:schemeClr val="dk1"/>
              </a:buClr>
              <a:buSzPts val="1900"/>
              <a:buAutoNum type="arabicPeriod"/>
            </a:pPr>
            <a:r>
              <a:rPr b="1" lang="en" sz="1900">
                <a:solidFill>
                  <a:schemeClr val="dk1"/>
                </a:solidFill>
              </a:rPr>
              <a:t>Describe yourself (state 2 things you are; 2 things you are not)</a:t>
            </a:r>
            <a:endParaRPr b="1" sz="1900">
              <a:solidFill>
                <a:schemeClr val="dk1"/>
              </a:solidFill>
            </a:endParaRPr>
          </a:p>
          <a:p>
            <a:pPr indent="-349250" lvl="0" marL="628650" marR="0" rtl="0" algn="l">
              <a:lnSpc>
                <a:spcPct val="100000"/>
              </a:lnSpc>
              <a:spcBef>
                <a:spcPts val="0"/>
              </a:spcBef>
              <a:spcAft>
                <a:spcPts val="0"/>
              </a:spcAft>
              <a:buClr>
                <a:schemeClr val="dk1"/>
              </a:buClr>
              <a:buSzPts val="1900"/>
              <a:buAutoNum type="arabicPeriod"/>
            </a:pPr>
            <a:r>
              <a:rPr b="1" lang="en" sz="1900">
                <a:solidFill>
                  <a:schemeClr val="dk1"/>
                </a:solidFill>
              </a:rPr>
              <a:t>State how many persons are in your family and who they are</a:t>
            </a:r>
            <a:endParaRPr b="1" sz="1900">
              <a:solidFill>
                <a:schemeClr val="dk1"/>
              </a:solidFill>
            </a:endParaRPr>
          </a:p>
          <a:p>
            <a:pPr indent="-349250" lvl="0" marL="628650" marR="0" rtl="0" algn="l">
              <a:lnSpc>
                <a:spcPct val="100000"/>
              </a:lnSpc>
              <a:spcBef>
                <a:spcPts val="0"/>
              </a:spcBef>
              <a:spcAft>
                <a:spcPts val="0"/>
              </a:spcAft>
              <a:buClr>
                <a:schemeClr val="dk1"/>
              </a:buClr>
              <a:buSzPts val="1900"/>
              <a:buAutoNum type="arabicPeriod"/>
            </a:pPr>
            <a:r>
              <a:rPr b="1" lang="en" sz="1900">
                <a:solidFill>
                  <a:schemeClr val="dk1"/>
                </a:solidFill>
              </a:rPr>
              <a:t>Name the members of your family (e.g. Mi madre se llama Ana)</a:t>
            </a:r>
            <a:endParaRPr b="0" i="0" sz="1900" u="none" cap="none" strike="noStrike">
              <a:solidFill>
                <a:srgbClr val="000000"/>
              </a:solidFill>
              <a:latin typeface="Arial"/>
              <a:ea typeface="Arial"/>
              <a:cs typeface="Arial"/>
              <a:sym typeface="Arial"/>
            </a:endParaRPr>
          </a:p>
          <a:p>
            <a:pPr indent="-349250" lvl="0" marL="628650" marR="0" rtl="0" algn="l">
              <a:lnSpc>
                <a:spcPct val="100000"/>
              </a:lnSpc>
              <a:spcBef>
                <a:spcPts val="0"/>
              </a:spcBef>
              <a:spcAft>
                <a:spcPts val="0"/>
              </a:spcAft>
              <a:buClr>
                <a:schemeClr val="dk1"/>
              </a:buClr>
              <a:buSzPts val="1900"/>
              <a:buFont typeface="Arial"/>
              <a:buAutoNum type="arabicPeriod"/>
            </a:pPr>
            <a:r>
              <a:rPr b="1" lang="en" sz="1900">
                <a:solidFill>
                  <a:schemeClr val="dk1"/>
                </a:solidFill>
              </a:rPr>
              <a:t>Describe</a:t>
            </a:r>
            <a:r>
              <a:rPr b="1" i="0" lang="en" sz="1900" u="none" cap="none" strike="noStrike">
                <a:solidFill>
                  <a:schemeClr val="dk1"/>
                </a:solidFill>
                <a:latin typeface="Arial"/>
                <a:ea typeface="Arial"/>
                <a:cs typeface="Arial"/>
                <a:sym typeface="Arial"/>
              </a:rPr>
              <a:t> </a:t>
            </a:r>
            <a:r>
              <a:rPr b="1" lang="en" sz="1900" u="sng">
                <a:solidFill>
                  <a:schemeClr val="dk1"/>
                </a:solidFill>
              </a:rPr>
              <a:t>TWO</a:t>
            </a:r>
            <a:r>
              <a:rPr b="1" lang="en" sz="1900">
                <a:solidFill>
                  <a:schemeClr val="dk1"/>
                </a:solidFill>
              </a:rPr>
              <a:t> </a:t>
            </a:r>
            <a:r>
              <a:rPr b="1" i="0" lang="en" sz="1900" u="none" cap="none" strike="noStrike">
                <a:solidFill>
                  <a:schemeClr val="dk1"/>
                </a:solidFill>
                <a:latin typeface="Arial"/>
                <a:ea typeface="Arial"/>
                <a:cs typeface="Arial"/>
                <a:sym typeface="Arial"/>
              </a:rPr>
              <a:t>of your family members</a:t>
            </a:r>
            <a:r>
              <a:rPr b="1" lang="en" sz="1900">
                <a:solidFill>
                  <a:schemeClr val="dk1"/>
                </a:solidFill>
              </a:rPr>
              <a:t> </a:t>
            </a:r>
            <a:r>
              <a:rPr b="1" i="0" lang="en" sz="1900" u="none" cap="none" strike="noStrike">
                <a:solidFill>
                  <a:schemeClr val="dk1"/>
                </a:solidFill>
                <a:latin typeface="Arial"/>
                <a:ea typeface="Arial"/>
                <a:cs typeface="Arial"/>
                <a:sym typeface="Arial"/>
              </a:rPr>
              <a:t>(one male/ one female)</a:t>
            </a:r>
            <a:r>
              <a:rPr b="1" lang="en" sz="1900">
                <a:solidFill>
                  <a:schemeClr val="dk1"/>
                </a:solidFill>
              </a:rPr>
              <a:t>.</a:t>
            </a:r>
            <a:endParaRPr b="1" sz="1900">
              <a:solidFill>
                <a:schemeClr val="dk1"/>
              </a:solidFill>
            </a:endParaRPr>
          </a:p>
          <a:p>
            <a:pPr indent="0" lvl="0" marL="0" marR="0" rtl="0" algn="l">
              <a:lnSpc>
                <a:spcPct val="100000"/>
              </a:lnSpc>
              <a:spcBef>
                <a:spcPts val="0"/>
              </a:spcBef>
              <a:spcAft>
                <a:spcPts val="0"/>
              </a:spcAft>
              <a:buNone/>
            </a:pPr>
            <a:r>
              <a:t/>
            </a:r>
            <a:endParaRPr b="1" sz="1900">
              <a:solidFill>
                <a:schemeClr val="dk1"/>
              </a:solidFill>
            </a:endParaRPr>
          </a:p>
          <a:p>
            <a:pPr indent="0" lvl="0" marL="0" rtl="0" algn="ctr">
              <a:spcBef>
                <a:spcPts val="0"/>
              </a:spcBef>
              <a:spcAft>
                <a:spcPts val="0"/>
              </a:spcAft>
              <a:buClr>
                <a:schemeClr val="dk1"/>
              </a:buClr>
              <a:buSzPts val="4400"/>
              <a:buFont typeface="Arial"/>
              <a:buNone/>
            </a:pPr>
            <a:r>
              <a:rPr b="1" lang="en" sz="2500">
                <a:solidFill>
                  <a:schemeClr val="dk1"/>
                </a:solidFill>
                <a:highlight>
                  <a:srgbClr val="FFFF00"/>
                </a:highlight>
                <a:latin typeface="Schoolbell"/>
                <a:ea typeface="Schoolbell"/>
                <a:cs typeface="Schoolbell"/>
                <a:sym typeface="Schoolbell"/>
              </a:rPr>
              <a:t>Your recording must </a:t>
            </a:r>
            <a:r>
              <a:rPr b="1" lang="en" sz="2500" u="sng">
                <a:solidFill>
                  <a:schemeClr val="dk1"/>
                </a:solidFill>
                <a:highlight>
                  <a:srgbClr val="FFFF00"/>
                </a:highlight>
                <a:latin typeface="Schoolbell"/>
                <a:ea typeface="Schoolbell"/>
                <a:cs typeface="Schoolbell"/>
                <a:sym typeface="Schoolbell"/>
              </a:rPr>
              <a:t>not</a:t>
            </a:r>
            <a:r>
              <a:rPr b="1" lang="en" sz="2500">
                <a:solidFill>
                  <a:schemeClr val="dk1"/>
                </a:solidFill>
                <a:highlight>
                  <a:srgbClr val="FFFF00"/>
                </a:highlight>
                <a:latin typeface="Schoolbell"/>
                <a:ea typeface="Schoolbell"/>
                <a:cs typeface="Schoolbell"/>
                <a:sym typeface="Schoolbell"/>
              </a:rPr>
              <a:t> exceed 1 minute and 30 seconds.</a:t>
            </a:r>
            <a:endParaRPr b="1" sz="1900">
              <a:solidFill>
                <a:schemeClr val="dk1"/>
              </a:solidFill>
              <a:highlight>
                <a:srgbClr val="FFFF00"/>
              </a:highlight>
            </a:endParaRPr>
          </a:p>
          <a:p>
            <a:pPr indent="0" lvl="0" marL="0" marR="0" rtl="0" algn="l">
              <a:lnSpc>
                <a:spcPct val="100000"/>
              </a:lnSpc>
              <a:spcBef>
                <a:spcPts val="0"/>
              </a:spcBef>
              <a:spcAft>
                <a:spcPts val="0"/>
              </a:spcAft>
              <a:buClr>
                <a:srgbClr val="000000"/>
              </a:buClr>
              <a:buSzPts val="4400"/>
              <a:buFont typeface="Arial"/>
              <a:buNone/>
            </a:pPr>
            <a:r>
              <a:t/>
            </a:r>
            <a:endParaRPr b="1" i="0" sz="2500" u="none" cap="none" strike="noStrike">
              <a:solidFill>
                <a:schemeClr val="dk1"/>
              </a:solidFill>
              <a:latin typeface="Schoolbell"/>
              <a:ea typeface="Schoolbell"/>
              <a:cs typeface="Schoolbell"/>
              <a:sym typeface="Schoolbell"/>
            </a:endParaRPr>
          </a:p>
        </p:txBody>
      </p:sp>
      <p:sp>
        <p:nvSpPr>
          <p:cNvPr id="2679" name="Google Shape;2679;p71"/>
          <p:cNvSpPr txBox="1"/>
          <p:nvPr/>
        </p:nvSpPr>
        <p:spPr>
          <a:xfrm>
            <a:off x="2186550" y="201950"/>
            <a:ext cx="4770900" cy="11316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lang="en" sz="3400">
                <a:solidFill>
                  <a:schemeClr val="accent2"/>
                </a:solidFill>
                <a:latin typeface="Schoolbell"/>
                <a:ea typeface="Schoolbell"/>
                <a:cs typeface="Schoolbell"/>
                <a:sym typeface="Schoolbell"/>
              </a:rPr>
              <a:t>Graded Speaking HW:</a:t>
            </a:r>
            <a:endParaRPr b="1" sz="3400">
              <a:solidFill>
                <a:schemeClr val="accent2"/>
              </a:solidFill>
              <a:latin typeface="Schoolbell"/>
              <a:ea typeface="Schoolbell"/>
              <a:cs typeface="Schoolbell"/>
              <a:sym typeface="Schoolbell"/>
            </a:endParaRPr>
          </a:p>
          <a:p>
            <a:pPr indent="0" lvl="0" marL="0" marR="0" rtl="0" algn="ctr">
              <a:lnSpc>
                <a:spcPct val="100000"/>
              </a:lnSpc>
              <a:spcBef>
                <a:spcPts val="0"/>
              </a:spcBef>
              <a:spcAft>
                <a:spcPts val="0"/>
              </a:spcAft>
              <a:buClr>
                <a:srgbClr val="000000"/>
              </a:buClr>
              <a:buSzPts val="5400"/>
              <a:buFont typeface="Arial"/>
              <a:buNone/>
            </a:pPr>
            <a:r>
              <a:rPr b="1" i="0" lang="en" sz="2800" u="none" cap="none" strike="noStrike">
                <a:solidFill>
                  <a:schemeClr val="dk1"/>
                </a:solidFill>
                <a:latin typeface="Schoolbell"/>
                <a:ea typeface="Schoolbell"/>
                <a:cs typeface="Schoolbell"/>
                <a:sym typeface="Schoolbell"/>
              </a:rPr>
              <a:t>¿Cómo es </a:t>
            </a:r>
            <a:r>
              <a:rPr b="1" lang="en" sz="2800">
                <a:solidFill>
                  <a:schemeClr val="dk1"/>
                </a:solidFill>
                <a:latin typeface="Schoolbell"/>
                <a:ea typeface="Schoolbell"/>
                <a:cs typeface="Schoolbell"/>
                <a:sym typeface="Schoolbell"/>
              </a:rPr>
              <a:t>tu</a:t>
            </a:r>
            <a:r>
              <a:rPr b="1" i="0" lang="en" sz="2800" u="none" cap="none" strike="noStrike">
                <a:solidFill>
                  <a:schemeClr val="dk1"/>
                </a:solidFill>
                <a:latin typeface="Schoolbell"/>
                <a:ea typeface="Schoolbell"/>
                <a:cs typeface="Schoolbell"/>
                <a:sym typeface="Schoolbell"/>
              </a:rPr>
              <a:t> familia ?</a:t>
            </a:r>
            <a:r>
              <a:rPr b="1" i="0" lang="en" sz="3400" u="none" cap="none" strike="noStrike">
                <a:solidFill>
                  <a:schemeClr val="accent2"/>
                </a:solidFill>
                <a:latin typeface="Schoolbell"/>
                <a:ea typeface="Schoolbell"/>
                <a:cs typeface="Schoolbell"/>
                <a:sym typeface="Schoolbell"/>
              </a:rPr>
              <a:t> </a:t>
            </a:r>
            <a:endParaRPr b="0" i="0" sz="100" u="none" cap="none" strike="noStrike">
              <a:solidFill>
                <a:schemeClr val="accen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9">
                                            <p:txEl>
                                              <p:pRg end="0" st="0"/>
                                            </p:txEl>
                                          </p:spTgt>
                                        </p:tgtEl>
                                        <p:attrNameLst>
                                          <p:attrName>style.visibility</p:attrName>
                                        </p:attrNameLst>
                                      </p:cBhvr>
                                      <p:to>
                                        <p:strVal val="visible"/>
                                      </p:to>
                                    </p:set>
                                    <p:anim calcmode="lin" valueType="num">
                                      <p:cBhvr additive="base">
                                        <p:cTn dur="500"/>
                                        <p:tgtEl>
                                          <p:spTgt spid="267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9">
                                            <p:txEl>
                                              <p:pRg end="1" st="1"/>
                                            </p:txEl>
                                          </p:spTgt>
                                        </p:tgtEl>
                                        <p:attrNameLst>
                                          <p:attrName>style.visibility</p:attrName>
                                        </p:attrNameLst>
                                      </p:cBhvr>
                                      <p:to>
                                        <p:strVal val="visible"/>
                                      </p:to>
                                    </p:set>
                                    <p:anim calcmode="lin" valueType="num">
                                      <p:cBhvr additive="base">
                                        <p:cTn dur="500"/>
                                        <p:tgtEl>
                                          <p:spTgt spid="267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0" st="0"/>
                                            </p:txEl>
                                          </p:spTgt>
                                        </p:tgtEl>
                                        <p:attrNameLst>
                                          <p:attrName>style.visibility</p:attrName>
                                        </p:attrNameLst>
                                      </p:cBhvr>
                                      <p:to>
                                        <p:strVal val="visible"/>
                                      </p:to>
                                    </p:set>
                                    <p:anim calcmode="lin" valueType="num">
                                      <p:cBhvr additive="base">
                                        <p:cTn dur="500"/>
                                        <p:tgtEl>
                                          <p:spTgt spid="267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1" st="1"/>
                                            </p:txEl>
                                          </p:spTgt>
                                        </p:tgtEl>
                                        <p:attrNameLst>
                                          <p:attrName>style.visibility</p:attrName>
                                        </p:attrNameLst>
                                      </p:cBhvr>
                                      <p:to>
                                        <p:strVal val="visible"/>
                                      </p:to>
                                    </p:set>
                                    <p:anim calcmode="lin" valueType="num">
                                      <p:cBhvr additive="base">
                                        <p:cTn dur="500"/>
                                        <p:tgtEl>
                                          <p:spTgt spid="267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2" st="2"/>
                                            </p:txEl>
                                          </p:spTgt>
                                        </p:tgtEl>
                                        <p:attrNameLst>
                                          <p:attrName>style.visibility</p:attrName>
                                        </p:attrNameLst>
                                      </p:cBhvr>
                                      <p:to>
                                        <p:strVal val="visible"/>
                                      </p:to>
                                    </p:set>
                                    <p:anim calcmode="lin" valueType="num">
                                      <p:cBhvr additive="base">
                                        <p:cTn dur="500"/>
                                        <p:tgtEl>
                                          <p:spTgt spid="267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3" st="3"/>
                                            </p:txEl>
                                          </p:spTgt>
                                        </p:tgtEl>
                                        <p:attrNameLst>
                                          <p:attrName>style.visibility</p:attrName>
                                        </p:attrNameLst>
                                      </p:cBhvr>
                                      <p:to>
                                        <p:strVal val="visible"/>
                                      </p:to>
                                    </p:set>
                                    <p:anim calcmode="lin" valueType="num">
                                      <p:cBhvr additive="base">
                                        <p:cTn dur="500"/>
                                        <p:tgtEl>
                                          <p:spTgt spid="267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4" st="4"/>
                                            </p:txEl>
                                          </p:spTgt>
                                        </p:tgtEl>
                                        <p:attrNameLst>
                                          <p:attrName>style.visibility</p:attrName>
                                        </p:attrNameLst>
                                      </p:cBhvr>
                                      <p:to>
                                        <p:strVal val="visible"/>
                                      </p:to>
                                    </p:set>
                                    <p:anim calcmode="lin" valueType="num">
                                      <p:cBhvr additive="base">
                                        <p:cTn dur="500"/>
                                        <p:tgtEl>
                                          <p:spTgt spid="267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5" st="5"/>
                                            </p:txEl>
                                          </p:spTgt>
                                        </p:tgtEl>
                                        <p:attrNameLst>
                                          <p:attrName>style.visibility</p:attrName>
                                        </p:attrNameLst>
                                      </p:cBhvr>
                                      <p:to>
                                        <p:strVal val="visible"/>
                                      </p:to>
                                    </p:set>
                                    <p:anim calcmode="lin" valueType="num">
                                      <p:cBhvr additive="base">
                                        <p:cTn dur="500"/>
                                        <p:tgtEl>
                                          <p:spTgt spid="267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6" st="6"/>
                                            </p:txEl>
                                          </p:spTgt>
                                        </p:tgtEl>
                                        <p:attrNameLst>
                                          <p:attrName>style.visibility</p:attrName>
                                        </p:attrNameLst>
                                      </p:cBhvr>
                                      <p:to>
                                        <p:strVal val="visible"/>
                                      </p:to>
                                    </p:set>
                                    <p:anim calcmode="lin" valueType="num">
                                      <p:cBhvr additive="base">
                                        <p:cTn dur="500"/>
                                        <p:tgtEl>
                                          <p:spTgt spid="2678">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7" st="7"/>
                                            </p:txEl>
                                          </p:spTgt>
                                        </p:tgtEl>
                                        <p:attrNameLst>
                                          <p:attrName>style.visibility</p:attrName>
                                        </p:attrNameLst>
                                      </p:cBhvr>
                                      <p:to>
                                        <p:strVal val="visible"/>
                                      </p:to>
                                    </p:set>
                                    <p:anim calcmode="lin" valueType="num">
                                      <p:cBhvr additive="base">
                                        <p:cTn dur="500"/>
                                        <p:tgtEl>
                                          <p:spTgt spid="2678">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8" st="8"/>
                                            </p:txEl>
                                          </p:spTgt>
                                        </p:tgtEl>
                                        <p:attrNameLst>
                                          <p:attrName>style.visibility</p:attrName>
                                        </p:attrNameLst>
                                      </p:cBhvr>
                                      <p:to>
                                        <p:strVal val="visible"/>
                                      </p:to>
                                    </p:set>
                                    <p:anim calcmode="lin" valueType="num">
                                      <p:cBhvr additive="base">
                                        <p:cTn dur="500"/>
                                        <p:tgtEl>
                                          <p:spTgt spid="2678">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8">
                                            <p:txEl>
                                              <p:pRg end="9" st="9"/>
                                            </p:txEl>
                                          </p:spTgt>
                                        </p:tgtEl>
                                        <p:attrNameLst>
                                          <p:attrName>style.visibility</p:attrName>
                                        </p:attrNameLst>
                                      </p:cBhvr>
                                      <p:to>
                                        <p:strVal val="visible"/>
                                      </p:to>
                                    </p:set>
                                    <p:anim calcmode="lin" valueType="num">
                                      <p:cBhvr additive="base">
                                        <p:cTn dur="500"/>
                                        <p:tgtEl>
                                          <p:spTgt spid="2678">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¡Repasemos!</a:t>
            </a:r>
            <a:endParaRPr>
              <a:solidFill>
                <a:schemeClr val="accent5"/>
              </a:solidFill>
            </a:endParaRPr>
          </a:p>
        </p:txBody>
      </p:sp>
      <p:sp>
        <p:nvSpPr>
          <p:cNvPr id="2155" name="Google Shape;2155;p36"/>
          <p:cNvSpPr txBox="1"/>
          <p:nvPr>
            <p:ph idx="2" type="subTitle"/>
          </p:nvPr>
        </p:nvSpPr>
        <p:spPr>
          <a:xfrm>
            <a:off x="984600" y="1161600"/>
            <a:ext cx="7174800" cy="9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For this topic, we will continue to use our new mejor amiga: el verbo SER</a:t>
            </a:r>
            <a:endParaRPr sz="2500"/>
          </a:p>
        </p:txBody>
      </p:sp>
      <p:pic>
        <p:nvPicPr>
          <p:cNvPr id="2156" name="Google Shape;2156;p36"/>
          <p:cNvPicPr preferRelativeResize="0"/>
          <p:nvPr/>
        </p:nvPicPr>
        <p:blipFill>
          <a:blip r:embed="rId3">
            <a:alphaModFix/>
          </a:blip>
          <a:stretch>
            <a:fillRect/>
          </a:stretch>
        </p:blipFill>
        <p:spPr>
          <a:xfrm>
            <a:off x="2430713" y="2152400"/>
            <a:ext cx="4282576" cy="2757600"/>
          </a:xfrm>
          <a:prstGeom prst="rect">
            <a:avLst/>
          </a:prstGeom>
          <a:noFill/>
          <a:ln>
            <a:noFill/>
          </a:ln>
        </p:spPr>
      </p:pic>
      <p:sp>
        <p:nvSpPr>
          <p:cNvPr id="2157" name="Google Shape;2157;p36"/>
          <p:cNvSpPr/>
          <p:nvPr/>
        </p:nvSpPr>
        <p:spPr>
          <a:xfrm>
            <a:off x="4577650" y="3489800"/>
            <a:ext cx="1059300" cy="678900"/>
          </a:xfrm>
          <a:prstGeom prst="rect">
            <a:avLst/>
          </a:prstGeom>
          <a:solidFill>
            <a:srgbClr val="F3DBD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a:ea typeface="Antic"/>
              <a:cs typeface="Antic"/>
              <a:sym typeface="Antic"/>
            </a:endParaRPr>
          </a:p>
        </p:txBody>
      </p:sp>
      <p:sp>
        <p:nvSpPr>
          <p:cNvPr id="2158" name="Google Shape;2158;p36"/>
          <p:cNvSpPr/>
          <p:nvPr/>
        </p:nvSpPr>
        <p:spPr>
          <a:xfrm>
            <a:off x="5654000" y="3489800"/>
            <a:ext cx="1059300" cy="678900"/>
          </a:xfrm>
          <a:prstGeom prst="rect">
            <a:avLst/>
          </a:prstGeom>
          <a:solidFill>
            <a:srgbClr val="F3DBD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a:ea typeface="Antic"/>
              <a:cs typeface="Antic"/>
              <a:sym typeface="Ant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72"/>
          <p:cNvSpPr txBox="1"/>
          <p:nvPr>
            <p:ph type="ctrTitle"/>
          </p:nvPr>
        </p:nvSpPr>
        <p:spPr>
          <a:xfrm>
            <a:off x="812225" y="1325813"/>
            <a:ext cx="5249400" cy="21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¿Cómo </a:t>
            </a:r>
            <a:r>
              <a:rPr lang="en">
                <a:solidFill>
                  <a:schemeClr val="accent2"/>
                </a:solidFill>
              </a:rPr>
              <a:t>eres</a:t>
            </a:r>
            <a:endParaRPr>
              <a:solidFill>
                <a:schemeClr val="accent2"/>
              </a:solidFill>
            </a:endParaRPr>
          </a:p>
          <a:p>
            <a:pPr indent="0" lvl="0" marL="0" rtl="0" algn="l">
              <a:spcBef>
                <a:spcPts val="0"/>
              </a:spcBef>
              <a:spcAft>
                <a:spcPts val="0"/>
              </a:spcAft>
              <a:buNone/>
            </a:pPr>
            <a:r>
              <a:rPr lang="en" sz="5100">
                <a:solidFill>
                  <a:schemeClr val="accent5"/>
                </a:solidFill>
              </a:rPr>
              <a:t>tú?</a:t>
            </a:r>
            <a:endParaRPr sz="5100">
              <a:solidFill>
                <a:schemeClr val="accent5"/>
              </a:solidFill>
            </a:endParaRPr>
          </a:p>
        </p:txBody>
      </p:sp>
      <p:sp>
        <p:nvSpPr>
          <p:cNvPr id="2685" name="Google Shape;2685;p72"/>
          <p:cNvSpPr txBox="1"/>
          <p:nvPr>
            <p:ph idx="1" type="subTitle"/>
          </p:nvPr>
        </p:nvSpPr>
        <p:spPr>
          <a:xfrm>
            <a:off x="717525" y="3441375"/>
            <a:ext cx="1696200" cy="6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Grado</a:t>
            </a:r>
            <a:endParaRPr/>
          </a:p>
          <a:p>
            <a:pPr indent="0" lvl="0" marL="0" rtl="0" algn="l">
              <a:spcBef>
                <a:spcPts val="0"/>
              </a:spcBef>
              <a:spcAft>
                <a:spcPts val="0"/>
              </a:spcAft>
              <a:buNone/>
            </a:pPr>
            <a:r>
              <a:rPr lang="en"/>
              <a:t>Semanas 2 - 4</a:t>
            </a:r>
            <a:endParaRPr/>
          </a:p>
        </p:txBody>
      </p:sp>
      <p:sp>
        <p:nvSpPr>
          <p:cNvPr id="2686" name="Google Shape;2686;p72"/>
          <p:cNvSpPr/>
          <p:nvPr/>
        </p:nvSpPr>
        <p:spPr>
          <a:xfrm>
            <a:off x="5784125" y="1012550"/>
            <a:ext cx="3058144" cy="3633663"/>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FFB000">
              <a:alpha val="15480"/>
            </a:srgbClr>
          </a:solidFill>
          <a:ln>
            <a:noFill/>
          </a:ln>
        </p:spPr>
      </p:sp>
      <p:sp>
        <p:nvSpPr>
          <p:cNvPr id="2687" name="Google Shape;2687;p72"/>
          <p:cNvSpPr/>
          <p:nvPr/>
        </p:nvSpPr>
        <p:spPr>
          <a:xfrm>
            <a:off x="344850" y="4493421"/>
            <a:ext cx="1167900" cy="364500"/>
          </a:xfrm>
          <a:prstGeom prst="ellipse">
            <a:avLst/>
          </a:prstGeom>
          <a:solidFill>
            <a:srgbClr val="FFB000">
              <a:alpha val="1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8" name="Google Shape;2688;p72"/>
          <p:cNvGrpSpPr/>
          <p:nvPr/>
        </p:nvGrpSpPr>
        <p:grpSpPr>
          <a:xfrm rot="-645934">
            <a:off x="597928" y="4181553"/>
            <a:ext cx="661936" cy="495671"/>
            <a:chOff x="426223" y="624125"/>
            <a:chExt cx="1005233" cy="741204"/>
          </a:xfrm>
        </p:grpSpPr>
        <p:sp>
          <p:nvSpPr>
            <p:cNvPr id="2689" name="Google Shape;2689;p72"/>
            <p:cNvSpPr/>
            <p:nvPr/>
          </p:nvSpPr>
          <p:spPr>
            <a:xfrm>
              <a:off x="426223" y="624125"/>
              <a:ext cx="1005226" cy="741200"/>
            </a:xfrm>
            <a:custGeom>
              <a:rect b="b" l="l" r="r" t="t"/>
              <a:pathLst>
                <a:path extrusionOk="0" h="8071" w="10946">
                  <a:moveTo>
                    <a:pt x="3039" y="0"/>
                  </a:moveTo>
                  <a:cubicBezTo>
                    <a:pt x="2215" y="0"/>
                    <a:pt x="1391" y="150"/>
                    <a:pt x="602" y="451"/>
                  </a:cubicBezTo>
                  <a:lnTo>
                    <a:pt x="1" y="451"/>
                  </a:lnTo>
                  <a:lnTo>
                    <a:pt x="1" y="8070"/>
                  </a:lnTo>
                  <a:lnTo>
                    <a:pt x="10945" y="8070"/>
                  </a:lnTo>
                  <a:lnTo>
                    <a:pt x="10945" y="451"/>
                  </a:lnTo>
                  <a:lnTo>
                    <a:pt x="10351" y="451"/>
                  </a:lnTo>
                  <a:cubicBezTo>
                    <a:pt x="9559" y="150"/>
                    <a:pt x="8735" y="0"/>
                    <a:pt x="7911" y="0"/>
                  </a:cubicBezTo>
                  <a:cubicBezTo>
                    <a:pt x="7088" y="0"/>
                    <a:pt x="6266" y="150"/>
                    <a:pt x="5477" y="451"/>
                  </a:cubicBezTo>
                  <a:cubicBezTo>
                    <a:pt x="4687" y="150"/>
                    <a:pt x="3863" y="0"/>
                    <a:pt x="3039"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0" name="Google Shape;2690;p72"/>
            <p:cNvGrpSpPr/>
            <p:nvPr/>
          </p:nvGrpSpPr>
          <p:grpSpPr>
            <a:xfrm>
              <a:off x="426231" y="624128"/>
              <a:ext cx="1005226" cy="741200"/>
              <a:chOff x="5795225" y="2400550"/>
              <a:chExt cx="273650" cy="201775"/>
            </a:xfrm>
          </p:grpSpPr>
          <p:sp>
            <p:nvSpPr>
              <p:cNvPr id="2691" name="Google Shape;2691;p72"/>
              <p:cNvSpPr/>
              <p:nvPr/>
            </p:nvSpPr>
            <p:spPr>
              <a:xfrm>
                <a:off x="5795225" y="2411800"/>
                <a:ext cx="273650" cy="190525"/>
              </a:xfrm>
              <a:custGeom>
                <a:rect b="b" l="l" r="r" t="t"/>
                <a:pathLst>
                  <a:path extrusionOk="0" h="7621" w="10946">
                    <a:moveTo>
                      <a:pt x="1" y="1"/>
                    </a:moveTo>
                    <a:lnTo>
                      <a:pt x="1" y="7620"/>
                    </a:lnTo>
                    <a:lnTo>
                      <a:pt x="10945" y="7620"/>
                    </a:lnTo>
                    <a:lnTo>
                      <a:pt x="10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2"/>
              <p:cNvSpPr/>
              <p:nvPr/>
            </p:nvSpPr>
            <p:spPr>
              <a:xfrm>
                <a:off x="5932125" y="2400550"/>
                <a:ext cx="121900" cy="184125"/>
              </a:xfrm>
              <a:custGeom>
                <a:rect b="b" l="l" r="r" t="t"/>
                <a:pathLst>
                  <a:path extrusionOk="0" h="7365" w="4876">
                    <a:moveTo>
                      <a:pt x="2435" y="0"/>
                    </a:moveTo>
                    <a:cubicBezTo>
                      <a:pt x="1612" y="0"/>
                      <a:pt x="790" y="150"/>
                      <a:pt x="1" y="451"/>
                    </a:cubicBezTo>
                    <a:lnTo>
                      <a:pt x="1" y="7365"/>
                    </a:lnTo>
                    <a:cubicBezTo>
                      <a:pt x="790" y="7061"/>
                      <a:pt x="1612" y="6909"/>
                      <a:pt x="2435" y="6909"/>
                    </a:cubicBezTo>
                    <a:cubicBezTo>
                      <a:pt x="3259" y="6909"/>
                      <a:pt x="4083" y="7061"/>
                      <a:pt x="4875" y="7365"/>
                    </a:cubicBezTo>
                    <a:lnTo>
                      <a:pt x="4875" y="451"/>
                    </a:lnTo>
                    <a:cubicBezTo>
                      <a:pt x="4083" y="150"/>
                      <a:pt x="3259" y="0"/>
                      <a:pt x="2435"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2"/>
              <p:cNvSpPr/>
              <p:nvPr/>
            </p:nvSpPr>
            <p:spPr>
              <a:xfrm>
                <a:off x="5947150" y="2415125"/>
                <a:ext cx="91850" cy="10675"/>
              </a:xfrm>
              <a:custGeom>
                <a:rect b="b" l="l" r="r" t="t"/>
                <a:pathLst>
                  <a:path extrusionOk="0" h="427" w="3674">
                    <a:moveTo>
                      <a:pt x="1834" y="0"/>
                    </a:moveTo>
                    <a:cubicBezTo>
                      <a:pt x="1245" y="0"/>
                      <a:pt x="657" y="77"/>
                      <a:pt x="84" y="231"/>
                    </a:cubicBezTo>
                    <a:cubicBezTo>
                      <a:pt x="28" y="245"/>
                      <a:pt x="0" y="294"/>
                      <a:pt x="14" y="349"/>
                    </a:cubicBezTo>
                    <a:cubicBezTo>
                      <a:pt x="26" y="396"/>
                      <a:pt x="61" y="423"/>
                      <a:pt x="105" y="423"/>
                    </a:cubicBezTo>
                    <a:cubicBezTo>
                      <a:pt x="114" y="423"/>
                      <a:pt x="123" y="422"/>
                      <a:pt x="133" y="419"/>
                    </a:cubicBezTo>
                    <a:cubicBezTo>
                      <a:pt x="688" y="273"/>
                      <a:pt x="1261" y="199"/>
                      <a:pt x="1833" y="199"/>
                    </a:cubicBezTo>
                    <a:cubicBezTo>
                      <a:pt x="2406" y="199"/>
                      <a:pt x="2979" y="273"/>
                      <a:pt x="3534" y="419"/>
                    </a:cubicBezTo>
                    <a:lnTo>
                      <a:pt x="3562" y="426"/>
                    </a:lnTo>
                    <a:cubicBezTo>
                      <a:pt x="3604" y="426"/>
                      <a:pt x="3646" y="391"/>
                      <a:pt x="3660" y="349"/>
                    </a:cubicBezTo>
                    <a:cubicBezTo>
                      <a:pt x="3674" y="294"/>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2"/>
              <p:cNvSpPr/>
              <p:nvPr/>
            </p:nvSpPr>
            <p:spPr>
              <a:xfrm>
                <a:off x="5947150" y="2434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2"/>
              <p:cNvSpPr/>
              <p:nvPr/>
            </p:nvSpPr>
            <p:spPr>
              <a:xfrm>
                <a:off x="5947150" y="2454700"/>
                <a:ext cx="91850" cy="10625"/>
              </a:xfrm>
              <a:custGeom>
                <a:rect b="b" l="l" r="r" t="t"/>
                <a:pathLst>
                  <a:path extrusionOk="0" h="425" w="3674">
                    <a:moveTo>
                      <a:pt x="1834" y="1"/>
                    </a:moveTo>
                    <a:cubicBezTo>
                      <a:pt x="1245" y="1"/>
                      <a:pt x="657" y="76"/>
                      <a:pt x="84" y="226"/>
                    </a:cubicBezTo>
                    <a:cubicBezTo>
                      <a:pt x="28" y="240"/>
                      <a:pt x="0" y="296"/>
                      <a:pt x="14" y="352"/>
                    </a:cubicBezTo>
                    <a:cubicBezTo>
                      <a:pt x="26" y="393"/>
                      <a:pt x="63" y="425"/>
                      <a:pt x="108" y="425"/>
                    </a:cubicBezTo>
                    <a:cubicBezTo>
                      <a:pt x="116" y="425"/>
                      <a:pt x="124" y="424"/>
                      <a:pt x="133" y="422"/>
                    </a:cubicBezTo>
                    <a:cubicBezTo>
                      <a:pt x="688" y="275"/>
                      <a:pt x="1261" y="202"/>
                      <a:pt x="1833" y="202"/>
                    </a:cubicBezTo>
                    <a:cubicBezTo>
                      <a:pt x="2406" y="202"/>
                      <a:pt x="2979" y="275"/>
                      <a:pt x="3534" y="422"/>
                    </a:cubicBezTo>
                    <a:lnTo>
                      <a:pt x="3562" y="422"/>
                    </a:lnTo>
                    <a:cubicBezTo>
                      <a:pt x="3604" y="422"/>
                      <a:pt x="3646" y="394"/>
                      <a:pt x="3660" y="352"/>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2"/>
              <p:cNvSpPr/>
              <p:nvPr/>
            </p:nvSpPr>
            <p:spPr>
              <a:xfrm>
                <a:off x="5947150" y="2474475"/>
                <a:ext cx="91850" cy="10675"/>
              </a:xfrm>
              <a:custGeom>
                <a:rect b="b" l="l" r="r" t="t"/>
                <a:pathLst>
                  <a:path extrusionOk="0" h="427" w="3674">
                    <a:moveTo>
                      <a:pt x="1834" y="1"/>
                    </a:moveTo>
                    <a:cubicBezTo>
                      <a:pt x="1245" y="1"/>
                      <a:pt x="657" y="78"/>
                      <a:pt x="84" y="231"/>
                    </a:cubicBezTo>
                    <a:cubicBezTo>
                      <a:pt x="28" y="245"/>
                      <a:pt x="0" y="294"/>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7"/>
                    </a:lnTo>
                    <a:cubicBezTo>
                      <a:pt x="3604" y="427"/>
                      <a:pt x="3646" y="392"/>
                      <a:pt x="3660" y="350"/>
                    </a:cubicBezTo>
                    <a:cubicBezTo>
                      <a:pt x="3674" y="294"/>
                      <a:pt x="3639" y="245"/>
                      <a:pt x="3590" y="231"/>
                    </a:cubicBezTo>
                    <a:cubicBezTo>
                      <a:pt x="3014" y="78"/>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2"/>
              <p:cNvSpPr/>
              <p:nvPr/>
            </p:nvSpPr>
            <p:spPr>
              <a:xfrm>
                <a:off x="5947150" y="2494350"/>
                <a:ext cx="91850" cy="10625"/>
              </a:xfrm>
              <a:custGeom>
                <a:rect b="b" l="l" r="r" t="t"/>
                <a:pathLst>
                  <a:path extrusionOk="0" h="425" w="3674">
                    <a:moveTo>
                      <a:pt x="1834" y="0"/>
                    </a:moveTo>
                    <a:cubicBezTo>
                      <a:pt x="1245" y="0"/>
                      <a:pt x="657" y="75"/>
                      <a:pt x="84" y="226"/>
                    </a:cubicBezTo>
                    <a:cubicBezTo>
                      <a:pt x="28" y="240"/>
                      <a:pt x="0" y="295"/>
                      <a:pt x="14" y="344"/>
                    </a:cubicBezTo>
                    <a:cubicBezTo>
                      <a:pt x="21" y="393"/>
                      <a:pt x="63" y="421"/>
                      <a:pt x="105" y="421"/>
                    </a:cubicBezTo>
                    <a:lnTo>
                      <a:pt x="133" y="421"/>
                    </a:lnTo>
                    <a:cubicBezTo>
                      <a:pt x="688" y="271"/>
                      <a:pt x="1261" y="196"/>
                      <a:pt x="1833" y="196"/>
                    </a:cubicBezTo>
                    <a:cubicBezTo>
                      <a:pt x="2406" y="196"/>
                      <a:pt x="2979" y="271"/>
                      <a:pt x="3534" y="421"/>
                    </a:cubicBezTo>
                    <a:cubicBezTo>
                      <a:pt x="3542" y="423"/>
                      <a:pt x="3551" y="424"/>
                      <a:pt x="3559" y="424"/>
                    </a:cubicBezTo>
                    <a:cubicBezTo>
                      <a:pt x="3606" y="424"/>
                      <a:pt x="3648" y="392"/>
                      <a:pt x="3660" y="344"/>
                    </a:cubicBezTo>
                    <a:cubicBezTo>
                      <a:pt x="3674" y="295"/>
                      <a:pt x="3639" y="240"/>
                      <a:pt x="3590" y="226"/>
                    </a:cubicBezTo>
                    <a:cubicBezTo>
                      <a:pt x="3014" y="75"/>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2"/>
              <p:cNvSpPr/>
              <p:nvPr/>
            </p:nvSpPr>
            <p:spPr>
              <a:xfrm>
                <a:off x="5947150" y="2514075"/>
                <a:ext cx="91850" cy="10625"/>
              </a:xfrm>
              <a:custGeom>
                <a:rect b="b" l="l" r="r" t="t"/>
                <a:pathLst>
                  <a:path extrusionOk="0" h="425" w="3674">
                    <a:moveTo>
                      <a:pt x="1834" y="1"/>
                    </a:moveTo>
                    <a:cubicBezTo>
                      <a:pt x="1245" y="1"/>
                      <a:pt x="657" y="76"/>
                      <a:pt x="84" y="226"/>
                    </a:cubicBezTo>
                    <a:cubicBezTo>
                      <a:pt x="28" y="240"/>
                      <a:pt x="0" y="296"/>
                      <a:pt x="14" y="351"/>
                    </a:cubicBezTo>
                    <a:cubicBezTo>
                      <a:pt x="21" y="393"/>
                      <a:pt x="63" y="421"/>
                      <a:pt x="105" y="421"/>
                    </a:cubicBezTo>
                    <a:lnTo>
                      <a:pt x="133" y="421"/>
                    </a:lnTo>
                    <a:cubicBezTo>
                      <a:pt x="688" y="275"/>
                      <a:pt x="1261" y="201"/>
                      <a:pt x="1833" y="201"/>
                    </a:cubicBezTo>
                    <a:cubicBezTo>
                      <a:pt x="2406" y="201"/>
                      <a:pt x="2979" y="275"/>
                      <a:pt x="3534" y="421"/>
                    </a:cubicBezTo>
                    <a:cubicBezTo>
                      <a:pt x="3543" y="423"/>
                      <a:pt x="3551" y="424"/>
                      <a:pt x="3559" y="424"/>
                    </a:cubicBezTo>
                    <a:cubicBezTo>
                      <a:pt x="3606" y="424"/>
                      <a:pt x="3648" y="393"/>
                      <a:pt x="3660" y="351"/>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2"/>
              <p:cNvSpPr/>
              <p:nvPr/>
            </p:nvSpPr>
            <p:spPr>
              <a:xfrm>
                <a:off x="5947150" y="2533850"/>
                <a:ext cx="91850" cy="10675"/>
              </a:xfrm>
              <a:custGeom>
                <a:rect b="b" l="l" r="r" t="t"/>
                <a:pathLst>
                  <a:path extrusionOk="0" h="427" w="3674">
                    <a:moveTo>
                      <a:pt x="1834" y="0"/>
                    </a:moveTo>
                    <a:cubicBezTo>
                      <a:pt x="1245" y="0"/>
                      <a:pt x="657" y="77"/>
                      <a:pt x="84" y="231"/>
                    </a:cubicBezTo>
                    <a:cubicBezTo>
                      <a:pt x="28" y="245"/>
                      <a:pt x="0" y="301"/>
                      <a:pt x="14" y="350"/>
                    </a:cubicBezTo>
                    <a:cubicBezTo>
                      <a:pt x="26" y="396"/>
                      <a:pt x="61" y="423"/>
                      <a:pt x="105" y="423"/>
                    </a:cubicBezTo>
                    <a:cubicBezTo>
                      <a:pt x="114" y="423"/>
                      <a:pt x="123" y="422"/>
                      <a:pt x="133" y="420"/>
                    </a:cubicBezTo>
                    <a:cubicBezTo>
                      <a:pt x="688" y="273"/>
                      <a:pt x="1261" y="200"/>
                      <a:pt x="1833" y="200"/>
                    </a:cubicBezTo>
                    <a:cubicBezTo>
                      <a:pt x="2406" y="200"/>
                      <a:pt x="2979" y="273"/>
                      <a:pt x="3534" y="420"/>
                    </a:cubicBezTo>
                    <a:lnTo>
                      <a:pt x="3562" y="426"/>
                    </a:lnTo>
                    <a:cubicBezTo>
                      <a:pt x="3604" y="426"/>
                      <a:pt x="3646" y="399"/>
                      <a:pt x="3660" y="350"/>
                    </a:cubicBezTo>
                    <a:cubicBezTo>
                      <a:pt x="3674" y="301"/>
                      <a:pt x="3639" y="245"/>
                      <a:pt x="3590" y="231"/>
                    </a:cubicBezTo>
                    <a:cubicBezTo>
                      <a:pt x="3014" y="77"/>
                      <a:pt x="2424"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2"/>
              <p:cNvSpPr/>
              <p:nvPr/>
            </p:nvSpPr>
            <p:spPr>
              <a:xfrm>
                <a:off x="5947150" y="2553700"/>
                <a:ext cx="91850" cy="10625"/>
              </a:xfrm>
              <a:custGeom>
                <a:rect b="b" l="l" r="r" t="t"/>
                <a:pathLst>
                  <a:path extrusionOk="0" h="425" w="3674">
                    <a:moveTo>
                      <a:pt x="1834" y="1"/>
                    </a:moveTo>
                    <a:cubicBezTo>
                      <a:pt x="1245" y="1"/>
                      <a:pt x="657" y="76"/>
                      <a:pt x="84" y="226"/>
                    </a:cubicBezTo>
                    <a:cubicBezTo>
                      <a:pt x="28" y="240"/>
                      <a:pt x="0" y="296"/>
                      <a:pt x="14" y="352"/>
                    </a:cubicBezTo>
                    <a:cubicBezTo>
                      <a:pt x="21" y="394"/>
                      <a:pt x="63" y="422"/>
                      <a:pt x="105" y="422"/>
                    </a:cubicBezTo>
                    <a:lnTo>
                      <a:pt x="133" y="422"/>
                    </a:lnTo>
                    <a:cubicBezTo>
                      <a:pt x="688" y="275"/>
                      <a:pt x="1261" y="202"/>
                      <a:pt x="1833" y="202"/>
                    </a:cubicBezTo>
                    <a:cubicBezTo>
                      <a:pt x="2406" y="202"/>
                      <a:pt x="2979" y="275"/>
                      <a:pt x="3534" y="422"/>
                    </a:cubicBezTo>
                    <a:cubicBezTo>
                      <a:pt x="3543" y="424"/>
                      <a:pt x="3551" y="425"/>
                      <a:pt x="3559" y="425"/>
                    </a:cubicBezTo>
                    <a:cubicBezTo>
                      <a:pt x="3606" y="425"/>
                      <a:pt x="3648" y="393"/>
                      <a:pt x="3660" y="352"/>
                    </a:cubicBezTo>
                    <a:cubicBezTo>
                      <a:pt x="3674" y="296"/>
                      <a:pt x="3639" y="240"/>
                      <a:pt x="3590" y="226"/>
                    </a:cubicBezTo>
                    <a:cubicBezTo>
                      <a:pt x="3014" y="76"/>
                      <a:pt x="2424" y="1"/>
                      <a:pt x="1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2"/>
              <p:cNvSpPr/>
              <p:nvPr/>
            </p:nvSpPr>
            <p:spPr>
              <a:xfrm>
                <a:off x="5810250" y="2400550"/>
                <a:ext cx="121900" cy="184125"/>
              </a:xfrm>
              <a:custGeom>
                <a:rect b="b" l="l" r="r" t="t"/>
                <a:pathLst>
                  <a:path extrusionOk="0" h="7365" w="4876">
                    <a:moveTo>
                      <a:pt x="2438" y="0"/>
                    </a:moveTo>
                    <a:cubicBezTo>
                      <a:pt x="1614" y="0"/>
                      <a:pt x="790" y="150"/>
                      <a:pt x="1" y="451"/>
                    </a:cubicBezTo>
                    <a:lnTo>
                      <a:pt x="1" y="7365"/>
                    </a:lnTo>
                    <a:cubicBezTo>
                      <a:pt x="790" y="7061"/>
                      <a:pt x="1614" y="6909"/>
                      <a:pt x="2438" y="6909"/>
                    </a:cubicBezTo>
                    <a:cubicBezTo>
                      <a:pt x="3262" y="6909"/>
                      <a:pt x="4086" y="7061"/>
                      <a:pt x="4876" y="7365"/>
                    </a:cubicBezTo>
                    <a:lnTo>
                      <a:pt x="4876" y="451"/>
                    </a:lnTo>
                    <a:cubicBezTo>
                      <a:pt x="4086" y="150"/>
                      <a:pt x="3262" y="0"/>
                      <a:pt x="2438" y="0"/>
                    </a:cubicBezTo>
                    <a:close/>
                  </a:path>
                </a:pathLst>
              </a:custGeom>
              <a:solidFill>
                <a:srgbClr val="F6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2"/>
              <p:cNvSpPr/>
              <p:nvPr/>
            </p:nvSpPr>
            <p:spPr>
              <a:xfrm>
                <a:off x="5825275" y="2415125"/>
                <a:ext cx="91850" cy="10675"/>
              </a:xfrm>
              <a:custGeom>
                <a:rect b="b" l="l" r="r" t="t"/>
                <a:pathLst>
                  <a:path extrusionOk="0" h="427" w="3674">
                    <a:moveTo>
                      <a:pt x="1837" y="0"/>
                    </a:moveTo>
                    <a:cubicBezTo>
                      <a:pt x="1247" y="0"/>
                      <a:pt x="657" y="77"/>
                      <a:pt x="84" y="231"/>
                    </a:cubicBezTo>
                    <a:cubicBezTo>
                      <a:pt x="28" y="245"/>
                      <a:pt x="0" y="294"/>
                      <a:pt x="14" y="349"/>
                    </a:cubicBezTo>
                    <a:cubicBezTo>
                      <a:pt x="26" y="396"/>
                      <a:pt x="66" y="423"/>
                      <a:pt x="107" y="423"/>
                    </a:cubicBezTo>
                    <a:cubicBezTo>
                      <a:pt x="116" y="423"/>
                      <a:pt x="125" y="422"/>
                      <a:pt x="133" y="419"/>
                    </a:cubicBezTo>
                    <a:cubicBezTo>
                      <a:pt x="692" y="273"/>
                      <a:pt x="1264" y="199"/>
                      <a:pt x="1837" y="199"/>
                    </a:cubicBezTo>
                    <a:cubicBezTo>
                      <a:pt x="2410" y="199"/>
                      <a:pt x="2982" y="273"/>
                      <a:pt x="3541" y="419"/>
                    </a:cubicBezTo>
                    <a:lnTo>
                      <a:pt x="3562" y="426"/>
                    </a:lnTo>
                    <a:cubicBezTo>
                      <a:pt x="3611" y="426"/>
                      <a:pt x="3646" y="391"/>
                      <a:pt x="3660" y="349"/>
                    </a:cubicBezTo>
                    <a:cubicBezTo>
                      <a:pt x="3674" y="294"/>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2"/>
              <p:cNvSpPr/>
              <p:nvPr/>
            </p:nvSpPr>
            <p:spPr>
              <a:xfrm>
                <a:off x="5825275" y="2434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2"/>
              <p:cNvSpPr/>
              <p:nvPr/>
            </p:nvSpPr>
            <p:spPr>
              <a:xfrm>
                <a:off x="5825275" y="2454700"/>
                <a:ext cx="91850" cy="10625"/>
              </a:xfrm>
              <a:custGeom>
                <a:rect b="b" l="l" r="r" t="t"/>
                <a:pathLst>
                  <a:path extrusionOk="0" h="425" w="3674">
                    <a:moveTo>
                      <a:pt x="1837" y="1"/>
                    </a:moveTo>
                    <a:cubicBezTo>
                      <a:pt x="1247" y="1"/>
                      <a:pt x="657" y="76"/>
                      <a:pt x="84" y="226"/>
                    </a:cubicBezTo>
                    <a:cubicBezTo>
                      <a:pt x="28" y="240"/>
                      <a:pt x="0" y="296"/>
                      <a:pt x="14" y="352"/>
                    </a:cubicBezTo>
                    <a:cubicBezTo>
                      <a:pt x="26" y="393"/>
                      <a:pt x="68" y="425"/>
                      <a:pt x="110" y="425"/>
                    </a:cubicBezTo>
                    <a:cubicBezTo>
                      <a:pt x="118" y="425"/>
                      <a:pt x="126" y="424"/>
                      <a:pt x="133" y="422"/>
                    </a:cubicBezTo>
                    <a:cubicBezTo>
                      <a:pt x="692" y="275"/>
                      <a:pt x="1264" y="202"/>
                      <a:pt x="1837" y="202"/>
                    </a:cubicBezTo>
                    <a:cubicBezTo>
                      <a:pt x="2410" y="202"/>
                      <a:pt x="2982" y="275"/>
                      <a:pt x="3541" y="422"/>
                    </a:cubicBezTo>
                    <a:lnTo>
                      <a:pt x="3562" y="422"/>
                    </a:lnTo>
                    <a:cubicBezTo>
                      <a:pt x="3611" y="422"/>
                      <a:pt x="3646" y="394"/>
                      <a:pt x="3660" y="352"/>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2"/>
              <p:cNvSpPr/>
              <p:nvPr/>
            </p:nvSpPr>
            <p:spPr>
              <a:xfrm>
                <a:off x="5825275" y="2474475"/>
                <a:ext cx="91850" cy="10675"/>
              </a:xfrm>
              <a:custGeom>
                <a:rect b="b" l="l" r="r" t="t"/>
                <a:pathLst>
                  <a:path extrusionOk="0" h="427" w="3674">
                    <a:moveTo>
                      <a:pt x="1837" y="1"/>
                    </a:moveTo>
                    <a:cubicBezTo>
                      <a:pt x="1247" y="1"/>
                      <a:pt x="657" y="78"/>
                      <a:pt x="84" y="231"/>
                    </a:cubicBezTo>
                    <a:cubicBezTo>
                      <a:pt x="28" y="245"/>
                      <a:pt x="0" y="294"/>
                      <a:pt x="14" y="350"/>
                    </a:cubicBezTo>
                    <a:cubicBezTo>
                      <a:pt x="28" y="392"/>
                      <a:pt x="63" y="427"/>
                      <a:pt x="112" y="427"/>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294"/>
                      <a:pt x="3646" y="245"/>
                      <a:pt x="3590" y="231"/>
                    </a:cubicBezTo>
                    <a:cubicBezTo>
                      <a:pt x="3017" y="78"/>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2"/>
              <p:cNvSpPr/>
              <p:nvPr/>
            </p:nvSpPr>
            <p:spPr>
              <a:xfrm>
                <a:off x="5825275" y="2494350"/>
                <a:ext cx="91850" cy="10625"/>
              </a:xfrm>
              <a:custGeom>
                <a:rect b="b" l="l" r="r" t="t"/>
                <a:pathLst>
                  <a:path extrusionOk="0" h="425" w="3674">
                    <a:moveTo>
                      <a:pt x="1837" y="0"/>
                    </a:moveTo>
                    <a:cubicBezTo>
                      <a:pt x="1247" y="0"/>
                      <a:pt x="657" y="75"/>
                      <a:pt x="84" y="226"/>
                    </a:cubicBezTo>
                    <a:cubicBezTo>
                      <a:pt x="28" y="240"/>
                      <a:pt x="0" y="295"/>
                      <a:pt x="14" y="344"/>
                    </a:cubicBezTo>
                    <a:cubicBezTo>
                      <a:pt x="26" y="392"/>
                      <a:pt x="68" y="424"/>
                      <a:pt x="111" y="424"/>
                    </a:cubicBezTo>
                    <a:cubicBezTo>
                      <a:pt x="118" y="424"/>
                      <a:pt x="126" y="423"/>
                      <a:pt x="133" y="421"/>
                    </a:cubicBezTo>
                    <a:cubicBezTo>
                      <a:pt x="692" y="271"/>
                      <a:pt x="1264" y="196"/>
                      <a:pt x="1837" y="196"/>
                    </a:cubicBezTo>
                    <a:cubicBezTo>
                      <a:pt x="2410" y="196"/>
                      <a:pt x="2982" y="271"/>
                      <a:pt x="3541" y="421"/>
                    </a:cubicBezTo>
                    <a:lnTo>
                      <a:pt x="3562" y="421"/>
                    </a:lnTo>
                    <a:cubicBezTo>
                      <a:pt x="3611" y="421"/>
                      <a:pt x="3646" y="393"/>
                      <a:pt x="3660" y="344"/>
                    </a:cubicBezTo>
                    <a:cubicBezTo>
                      <a:pt x="3674" y="295"/>
                      <a:pt x="3646" y="240"/>
                      <a:pt x="3590" y="226"/>
                    </a:cubicBezTo>
                    <a:cubicBezTo>
                      <a:pt x="3017" y="75"/>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2"/>
              <p:cNvSpPr/>
              <p:nvPr/>
            </p:nvSpPr>
            <p:spPr>
              <a:xfrm>
                <a:off x="5825275" y="2514075"/>
                <a:ext cx="91850" cy="10625"/>
              </a:xfrm>
              <a:custGeom>
                <a:rect b="b" l="l" r="r" t="t"/>
                <a:pathLst>
                  <a:path extrusionOk="0" h="425" w="3674">
                    <a:moveTo>
                      <a:pt x="1837" y="1"/>
                    </a:moveTo>
                    <a:cubicBezTo>
                      <a:pt x="1247" y="1"/>
                      <a:pt x="657" y="76"/>
                      <a:pt x="84" y="226"/>
                    </a:cubicBezTo>
                    <a:cubicBezTo>
                      <a:pt x="28" y="240"/>
                      <a:pt x="0" y="296"/>
                      <a:pt x="14" y="351"/>
                    </a:cubicBezTo>
                    <a:cubicBezTo>
                      <a:pt x="28" y="393"/>
                      <a:pt x="63" y="421"/>
                      <a:pt x="112" y="421"/>
                    </a:cubicBezTo>
                    <a:lnTo>
                      <a:pt x="133" y="421"/>
                    </a:lnTo>
                    <a:cubicBezTo>
                      <a:pt x="692" y="275"/>
                      <a:pt x="1264" y="201"/>
                      <a:pt x="1837" y="201"/>
                    </a:cubicBezTo>
                    <a:cubicBezTo>
                      <a:pt x="2410" y="201"/>
                      <a:pt x="2982" y="275"/>
                      <a:pt x="3541" y="421"/>
                    </a:cubicBezTo>
                    <a:cubicBezTo>
                      <a:pt x="3549" y="423"/>
                      <a:pt x="3556" y="424"/>
                      <a:pt x="3564" y="424"/>
                    </a:cubicBezTo>
                    <a:cubicBezTo>
                      <a:pt x="3606" y="424"/>
                      <a:pt x="3648" y="393"/>
                      <a:pt x="3660" y="351"/>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2"/>
              <p:cNvSpPr/>
              <p:nvPr/>
            </p:nvSpPr>
            <p:spPr>
              <a:xfrm>
                <a:off x="5825275" y="2533850"/>
                <a:ext cx="91850" cy="10675"/>
              </a:xfrm>
              <a:custGeom>
                <a:rect b="b" l="l" r="r" t="t"/>
                <a:pathLst>
                  <a:path extrusionOk="0" h="427" w="3674">
                    <a:moveTo>
                      <a:pt x="1837" y="0"/>
                    </a:moveTo>
                    <a:cubicBezTo>
                      <a:pt x="1247" y="0"/>
                      <a:pt x="657" y="77"/>
                      <a:pt x="84" y="231"/>
                    </a:cubicBezTo>
                    <a:cubicBezTo>
                      <a:pt x="28" y="245"/>
                      <a:pt x="0" y="301"/>
                      <a:pt x="14" y="350"/>
                    </a:cubicBezTo>
                    <a:cubicBezTo>
                      <a:pt x="28" y="399"/>
                      <a:pt x="63" y="426"/>
                      <a:pt x="112" y="426"/>
                    </a:cubicBezTo>
                    <a:lnTo>
                      <a:pt x="133" y="420"/>
                    </a:lnTo>
                    <a:cubicBezTo>
                      <a:pt x="692" y="273"/>
                      <a:pt x="1264" y="200"/>
                      <a:pt x="1837" y="200"/>
                    </a:cubicBezTo>
                    <a:cubicBezTo>
                      <a:pt x="2410" y="200"/>
                      <a:pt x="2982" y="273"/>
                      <a:pt x="3541" y="420"/>
                    </a:cubicBezTo>
                    <a:cubicBezTo>
                      <a:pt x="3550" y="422"/>
                      <a:pt x="3558" y="423"/>
                      <a:pt x="3567" y="423"/>
                    </a:cubicBezTo>
                    <a:cubicBezTo>
                      <a:pt x="3608" y="423"/>
                      <a:pt x="3648" y="396"/>
                      <a:pt x="3660" y="350"/>
                    </a:cubicBezTo>
                    <a:cubicBezTo>
                      <a:pt x="3674" y="301"/>
                      <a:pt x="3646" y="245"/>
                      <a:pt x="3590" y="231"/>
                    </a:cubicBezTo>
                    <a:cubicBezTo>
                      <a:pt x="3017" y="77"/>
                      <a:pt x="2427" y="0"/>
                      <a:pt x="1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2"/>
              <p:cNvSpPr/>
              <p:nvPr/>
            </p:nvSpPr>
            <p:spPr>
              <a:xfrm>
                <a:off x="5825275" y="2553700"/>
                <a:ext cx="91850" cy="10625"/>
              </a:xfrm>
              <a:custGeom>
                <a:rect b="b" l="l" r="r" t="t"/>
                <a:pathLst>
                  <a:path extrusionOk="0" h="425" w="3674">
                    <a:moveTo>
                      <a:pt x="1837" y="1"/>
                    </a:moveTo>
                    <a:cubicBezTo>
                      <a:pt x="1247" y="1"/>
                      <a:pt x="657" y="76"/>
                      <a:pt x="84" y="226"/>
                    </a:cubicBezTo>
                    <a:cubicBezTo>
                      <a:pt x="28" y="240"/>
                      <a:pt x="0" y="296"/>
                      <a:pt x="14" y="352"/>
                    </a:cubicBezTo>
                    <a:cubicBezTo>
                      <a:pt x="28" y="394"/>
                      <a:pt x="63" y="422"/>
                      <a:pt x="112" y="422"/>
                    </a:cubicBezTo>
                    <a:lnTo>
                      <a:pt x="133" y="422"/>
                    </a:lnTo>
                    <a:cubicBezTo>
                      <a:pt x="692" y="275"/>
                      <a:pt x="1264" y="202"/>
                      <a:pt x="1837" y="202"/>
                    </a:cubicBezTo>
                    <a:cubicBezTo>
                      <a:pt x="2410" y="202"/>
                      <a:pt x="2982" y="275"/>
                      <a:pt x="3541" y="422"/>
                    </a:cubicBezTo>
                    <a:cubicBezTo>
                      <a:pt x="3549" y="424"/>
                      <a:pt x="3556" y="425"/>
                      <a:pt x="3564" y="425"/>
                    </a:cubicBezTo>
                    <a:cubicBezTo>
                      <a:pt x="3606" y="425"/>
                      <a:pt x="3648" y="393"/>
                      <a:pt x="3660" y="352"/>
                    </a:cubicBezTo>
                    <a:cubicBezTo>
                      <a:pt x="3674" y="296"/>
                      <a:pt x="3646" y="240"/>
                      <a:pt x="3590" y="226"/>
                    </a:cubicBezTo>
                    <a:cubicBezTo>
                      <a:pt x="3017" y="76"/>
                      <a:pt x="2427"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2"/>
              <p:cNvSpPr/>
              <p:nvPr/>
            </p:nvSpPr>
            <p:spPr>
              <a:xfrm>
                <a:off x="5810250" y="2573275"/>
                <a:ext cx="121900" cy="11400"/>
              </a:xfrm>
              <a:custGeom>
                <a:rect b="b" l="l" r="r" t="t"/>
                <a:pathLst>
                  <a:path extrusionOk="0" h="456" w="4876">
                    <a:moveTo>
                      <a:pt x="2438" y="0"/>
                    </a:moveTo>
                    <a:cubicBezTo>
                      <a:pt x="1614" y="0"/>
                      <a:pt x="790" y="152"/>
                      <a:pt x="1" y="456"/>
                    </a:cubicBezTo>
                    <a:lnTo>
                      <a:pt x="4876" y="456"/>
                    </a:lnTo>
                    <a:cubicBezTo>
                      <a:pt x="4086" y="152"/>
                      <a:pt x="3262" y="0"/>
                      <a:pt x="2438"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2"/>
              <p:cNvSpPr/>
              <p:nvPr/>
            </p:nvSpPr>
            <p:spPr>
              <a:xfrm>
                <a:off x="5932125" y="2573275"/>
                <a:ext cx="121900" cy="11400"/>
              </a:xfrm>
              <a:custGeom>
                <a:rect b="b" l="l" r="r" t="t"/>
                <a:pathLst>
                  <a:path extrusionOk="0" h="456" w="4876">
                    <a:moveTo>
                      <a:pt x="2435" y="0"/>
                    </a:moveTo>
                    <a:cubicBezTo>
                      <a:pt x="1612" y="0"/>
                      <a:pt x="790" y="152"/>
                      <a:pt x="1" y="456"/>
                    </a:cubicBezTo>
                    <a:lnTo>
                      <a:pt x="4875" y="456"/>
                    </a:lnTo>
                    <a:cubicBezTo>
                      <a:pt x="4083" y="152"/>
                      <a:pt x="3259" y="0"/>
                      <a:pt x="2435" y="0"/>
                    </a:cubicBezTo>
                    <a:close/>
                  </a:path>
                </a:pathLst>
              </a:custGeom>
              <a:solidFill>
                <a:srgbClr val="ACC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2"/>
              <p:cNvSpPr/>
              <p:nvPr/>
            </p:nvSpPr>
            <p:spPr>
              <a:xfrm>
                <a:off x="5810250" y="2411800"/>
                <a:ext cx="251975" cy="181100"/>
              </a:xfrm>
              <a:custGeom>
                <a:rect b="b" l="l" r="r" t="t"/>
                <a:pathLst>
                  <a:path extrusionOk="0" h="7244" w="10079">
                    <a:moveTo>
                      <a:pt x="9750" y="1"/>
                    </a:moveTo>
                    <a:lnTo>
                      <a:pt x="9750" y="4324"/>
                    </a:lnTo>
                    <a:lnTo>
                      <a:pt x="9750" y="6915"/>
                    </a:lnTo>
                    <a:lnTo>
                      <a:pt x="1" y="6915"/>
                    </a:lnTo>
                    <a:lnTo>
                      <a:pt x="336" y="7243"/>
                    </a:lnTo>
                    <a:lnTo>
                      <a:pt x="10079" y="7243"/>
                    </a:lnTo>
                    <a:lnTo>
                      <a:pt x="10079" y="336"/>
                    </a:lnTo>
                    <a:lnTo>
                      <a:pt x="97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2"/>
              <p:cNvSpPr/>
              <p:nvPr/>
            </p:nvSpPr>
            <p:spPr>
              <a:xfrm>
                <a:off x="5932125" y="2411800"/>
                <a:ext cx="2125" cy="172875"/>
              </a:xfrm>
              <a:custGeom>
                <a:rect b="b" l="l" r="r" t="t"/>
                <a:pathLst>
                  <a:path extrusionOk="0" h="6915" w="85">
                    <a:moveTo>
                      <a:pt x="1" y="1"/>
                    </a:moveTo>
                    <a:lnTo>
                      <a:pt x="1" y="6915"/>
                    </a:lnTo>
                    <a:cubicBezTo>
                      <a:pt x="1" y="6915"/>
                      <a:pt x="7" y="6810"/>
                      <a:pt x="14" y="6615"/>
                    </a:cubicBezTo>
                    <a:cubicBezTo>
                      <a:pt x="21" y="6426"/>
                      <a:pt x="35" y="6161"/>
                      <a:pt x="42" y="5832"/>
                    </a:cubicBezTo>
                    <a:cubicBezTo>
                      <a:pt x="56" y="5511"/>
                      <a:pt x="70" y="5134"/>
                      <a:pt x="70" y="4729"/>
                    </a:cubicBezTo>
                    <a:cubicBezTo>
                      <a:pt x="77" y="4324"/>
                      <a:pt x="77" y="3891"/>
                      <a:pt x="84" y="3458"/>
                    </a:cubicBezTo>
                    <a:cubicBezTo>
                      <a:pt x="77" y="3025"/>
                      <a:pt x="77" y="2592"/>
                      <a:pt x="70" y="2187"/>
                    </a:cubicBezTo>
                    <a:cubicBezTo>
                      <a:pt x="70" y="1782"/>
                      <a:pt x="56" y="1404"/>
                      <a:pt x="49" y="1083"/>
                    </a:cubicBezTo>
                    <a:cubicBezTo>
                      <a:pt x="35" y="762"/>
                      <a:pt x="21" y="489"/>
                      <a:pt x="14" y="301"/>
                    </a:cubicBezTo>
                    <a:cubicBezTo>
                      <a:pt x="7" y="112"/>
                      <a:pt x="1" y="1"/>
                      <a:pt x="1" y="1"/>
                    </a:cubicBez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2"/>
              <p:cNvSpPr/>
              <p:nvPr/>
            </p:nvSpPr>
            <p:spPr>
              <a:xfrm>
                <a:off x="5930025" y="2411800"/>
                <a:ext cx="2125" cy="172875"/>
              </a:xfrm>
              <a:custGeom>
                <a:rect b="b" l="l" r="r" t="t"/>
                <a:pathLst>
                  <a:path extrusionOk="0" h="6915" w="85">
                    <a:moveTo>
                      <a:pt x="85" y="1"/>
                    </a:moveTo>
                    <a:cubicBezTo>
                      <a:pt x="85" y="1"/>
                      <a:pt x="78" y="112"/>
                      <a:pt x="71" y="301"/>
                    </a:cubicBezTo>
                    <a:cubicBezTo>
                      <a:pt x="64" y="489"/>
                      <a:pt x="43" y="762"/>
                      <a:pt x="36" y="1083"/>
                    </a:cubicBezTo>
                    <a:cubicBezTo>
                      <a:pt x="29" y="1404"/>
                      <a:pt x="15" y="1782"/>
                      <a:pt x="8" y="2187"/>
                    </a:cubicBezTo>
                    <a:cubicBezTo>
                      <a:pt x="1" y="2592"/>
                      <a:pt x="1" y="3025"/>
                      <a:pt x="1" y="3458"/>
                    </a:cubicBezTo>
                    <a:cubicBezTo>
                      <a:pt x="1" y="3891"/>
                      <a:pt x="1" y="4324"/>
                      <a:pt x="8" y="4729"/>
                    </a:cubicBezTo>
                    <a:cubicBezTo>
                      <a:pt x="15" y="5134"/>
                      <a:pt x="29" y="5511"/>
                      <a:pt x="36" y="5832"/>
                    </a:cubicBezTo>
                    <a:cubicBezTo>
                      <a:pt x="43" y="6161"/>
                      <a:pt x="64" y="6426"/>
                      <a:pt x="71" y="6615"/>
                    </a:cubicBezTo>
                    <a:cubicBezTo>
                      <a:pt x="78" y="6810"/>
                      <a:pt x="85" y="6915"/>
                      <a:pt x="85" y="6915"/>
                    </a:cubicBezTo>
                    <a:lnTo>
                      <a:pt x="85" y="1"/>
                    </a:lnTo>
                    <a:close/>
                  </a:path>
                </a:pathLst>
              </a:custGeom>
              <a:solidFill>
                <a:srgbClr val="BBB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715" name="Google Shape;2715;p72"/>
          <p:cNvPicPr preferRelativeResize="0"/>
          <p:nvPr/>
        </p:nvPicPr>
        <p:blipFill rotWithShape="1">
          <a:blip r:embed="rId3">
            <a:alphaModFix/>
          </a:blip>
          <a:srcRect b="8825" l="0" r="0" t="0"/>
          <a:stretch/>
        </p:blipFill>
        <p:spPr>
          <a:xfrm>
            <a:off x="4966175" y="3061200"/>
            <a:ext cx="1788075" cy="1585025"/>
          </a:xfrm>
          <a:prstGeom prst="rect">
            <a:avLst/>
          </a:prstGeom>
          <a:noFill/>
          <a:ln>
            <a:noFill/>
          </a:ln>
        </p:spPr>
      </p:pic>
      <p:pic>
        <p:nvPicPr>
          <p:cNvPr id="2716" name="Google Shape;2716;p72"/>
          <p:cNvPicPr preferRelativeResize="0"/>
          <p:nvPr/>
        </p:nvPicPr>
        <p:blipFill>
          <a:blip r:embed="rId4">
            <a:alphaModFix/>
          </a:blip>
          <a:stretch>
            <a:fillRect/>
          </a:stretch>
        </p:blipFill>
        <p:spPr>
          <a:xfrm>
            <a:off x="7260425" y="3010725"/>
            <a:ext cx="1749100" cy="1128000"/>
          </a:xfrm>
          <a:prstGeom prst="rect">
            <a:avLst/>
          </a:prstGeom>
          <a:noFill/>
          <a:ln>
            <a:noFill/>
          </a:ln>
        </p:spPr>
      </p:pic>
      <p:pic>
        <p:nvPicPr>
          <p:cNvPr id="2717" name="Google Shape;2717;p72"/>
          <p:cNvPicPr preferRelativeResize="0"/>
          <p:nvPr/>
        </p:nvPicPr>
        <p:blipFill rotWithShape="1">
          <a:blip r:embed="rId5">
            <a:alphaModFix/>
          </a:blip>
          <a:srcRect b="9156" l="0" r="0" t="0"/>
          <a:stretch/>
        </p:blipFill>
        <p:spPr>
          <a:xfrm>
            <a:off x="5950096" y="513125"/>
            <a:ext cx="1602825" cy="22253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73"/>
          <p:cNvSpPr txBox="1"/>
          <p:nvPr>
            <p:ph idx="4294967295" type="title"/>
          </p:nvPr>
        </p:nvSpPr>
        <p:spPr>
          <a:xfrm>
            <a:off x="628650" y="0"/>
            <a:ext cx="7886700" cy="11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Comfortaa"/>
                <a:ea typeface="Comfortaa"/>
                <a:cs typeface="Comfortaa"/>
                <a:sym typeface="Comfortaa"/>
              </a:rPr>
              <a:t>Let’s get more specific!</a:t>
            </a:r>
            <a:endParaRPr sz="4900">
              <a:solidFill>
                <a:schemeClr val="dk1"/>
              </a:solidFill>
              <a:latin typeface="Comfortaa"/>
              <a:ea typeface="Comfortaa"/>
              <a:cs typeface="Comfortaa"/>
              <a:sym typeface="Comfortaa"/>
            </a:endParaRPr>
          </a:p>
        </p:txBody>
      </p:sp>
      <p:sp>
        <p:nvSpPr>
          <p:cNvPr id="2724" name="Google Shape;2724;p73"/>
          <p:cNvSpPr txBox="1"/>
          <p:nvPr>
            <p:ph idx="4294967295" type="body"/>
          </p:nvPr>
        </p:nvSpPr>
        <p:spPr>
          <a:xfrm>
            <a:off x="628650" y="1026933"/>
            <a:ext cx="7886700" cy="42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200"/>
              <a:t>To do this: we must review:</a:t>
            </a:r>
            <a:endParaRPr b="1" sz="4200"/>
          </a:p>
          <a:p>
            <a:pPr indent="0" lvl="0" marL="0" rtl="0" algn="l">
              <a:spcBef>
                <a:spcPts val="0"/>
              </a:spcBef>
              <a:spcAft>
                <a:spcPts val="0"/>
              </a:spcAft>
              <a:buNone/>
            </a:pPr>
            <a:r>
              <a:t/>
            </a:r>
            <a:endParaRPr b="1" sz="4200"/>
          </a:p>
          <a:p>
            <a:pPr indent="0" lvl="0" marL="0" rtl="0" algn="l">
              <a:spcBef>
                <a:spcPts val="0"/>
              </a:spcBef>
              <a:spcAft>
                <a:spcPts val="0"/>
              </a:spcAft>
              <a:buNone/>
            </a:pPr>
            <a:r>
              <a:rPr b="1" lang="en" sz="4200"/>
              <a:t>Yo tengo - </a:t>
            </a:r>
            <a:endParaRPr b="1" sz="4200"/>
          </a:p>
          <a:p>
            <a:pPr indent="0" lvl="0" marL="0" rtl="0" algn="l">
              <a:spcBef>
                <a:spcPts val="0"/>
              </a:spcBef>
              <a:spcAft>
                <a:spcPts val="0"/>
              </a:spcAft>
              <a:buNone/>
            </a:pPr>
            <a:r>
              <a:rPr b="1" lang="en" sz="4200"/>
              <a:t>Tú tienes - </a:t>
            </a:r>
            <a:endParaRPr b="1" sz="4200"/>
          </a:p>
          <a:p>
            <a:pPr indent="0" lvl="0" marL="0" rtl="0" algn="l">
              <a:spcBef>
                <a:spcPts val="0"/>
              </a:spcBef>
              <a:spcAft>
                <a:spcPts val="0"/>
              </a:spcAft>
              <a:buNone/>
            </a:pPr>
            <a:r>
              <a:rPr b="1" lang="en" sz="4200"/>
              <a:t>Él/ella/usted tiene - </a:t>
            </a:r>
            <a:endParaRPr b="1" sz="4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cxnSp>
        <p:nvCxnSpPr>
          <p:cNvPr id="2733" name="Google Shape;2733;p75"/>
          <p:cNvCxnSpPr/>
          <p:nvPr/>
        </p:nvCxnSpPr>
        <p:spPr>
          <a:xfrm>
            <a:off x="4560875" y="1023425"/>
            <a:ext cx="48900" cy="4097400"/>
          </a:xfrm>
          <a:prstGeom prst="straightConnector1">
            <a:avLst/>
          </a:prstGeom>
          <a:noFill/>
          <a:ln cap="flat" cmpd="sng" w="9525">
            <a:solidFill>
              <a:schemeClr val="dk2"/>
            </a:solidFill>
            <a:prstDash val="solid"/>
            <a:round/>
            <a:headEnd len="med" w="med" type="none"/>
            <a:tailEnd len="med" w="med" type="none"/>
          </a:ln>
        </p:spPr>
      </p:cxnSp>
      <p:pic>
        <p:nvPicPr>
          <p:cNvPr id="2734" name="Google Shape;2734;p75"/>
          <p:cNvPicPr preferRelativeResize="0"/>
          <p:nvPr/>
        </p:nvPicPr>
        <p:blipFill>
          <a:blip r:embed="rId3">
            <a:alphaModFix/>
          </a:blip>
          <a:stretch>
            <a:fillRect/>
          </a:stretch>
        </p:blipFill>
        <p:spPr>
          <a:xfrm>
            <a:off x="517262" y="370362"/>
            <a:ext cx="3261975" cy="4079289"/>
          </a:xfrm>
          <a:prstGeom prst="rect">
            <a:avLst/>
          </a:prstGeom>
          <a:noFill/>
          <a:ln>
            <a:noFill/>
          </a:ln>
        </p:spPr>
      </p:pic>
      <p:pic>
        <p:nvPicPr>
          <p:cNvPr id="2735" name="Google Shape;2735;p75"/>
          <p:cNvPicPr preferRelativeResize="0"/>
          <p:nvPr/>
        </p:nvPicPr>
        <p:blipFill>
          <a:blip r:embed="rId4">
            <a:alphaModFix/>
          </a:blip>
          <a:stretch>
            <a:fillRect/>
          </a:stretch>
        </p:blipFill>
        <p:spPr>
          <a:xfrm>
            <a:off x="5164500" y="753125"/>
            <a:ext cx="3696525" cy="3696525"/>
          </a:xfrm>
          <a:prstGeom prst="rect">
            <a:avLst/>
          </a:prstGeom>
          <a:noFill/>
          <a:ln>
            <a:noFill/>
          </a:ln>
        </p:spPr>
      </p:pic>
      <p:sp>
        <p:nvSpPr>
          <p:cNvPr id="2736" name="Google Shape;2736;p75"/>
          <p:cNvSpPr txBox="1"/>
          <p:nvPr/>
        </p:nvSpPr>
        <p:spPr>
          <a:xfrm>
            <a:off x="648250" y="444965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El pelo largo</a:t>
            </a:r>
            <a:endParaRPr/>
          </a:p>
        </p:txBody>
      </p:sp>
      <p:sp>
        <p:nvSpPr>
          <p:cNvPr id="2737" name="Google Shape;2737;p75"/>
          <p:cNvSpPr txBox="1"/>
          <p:nvPr/>
        </p:nvSpPr>
        <p:spPr>
          <a:xfrm>
            <a:off x="5272538" y="444965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El pelo corto</a:t>
            </a:r>
            <a:endParaRPr/>
          </a:p>
        </p:txBody>
      </p:sp>
      <p:sp>
        <p:nvSpPr>
          <p:cNvPr id="2738" name="Google Shape;2738;p75"/>
          <p:cNvSpPr txBox="1"/>
          <p:nvPr/>
        </p:nvSpPr>
        <p:spPr>
          <a:xfrm>
            <a:off x="3085325" y="183725"/>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Hair Length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cxnSp>
        <p:nvCxnSpPr>
          <p:cNvPr id="2743" name="Google Shape;2743;p76"/>
          <p:cNvCxnSpPr/>
          <p:nvPr/>
        </p:nvCxnSpPr>
        <p:spPr>
          <a:xfrm>
            <a:off x="4560875" y="845425"/>
            <a:ext cx="48900" cy="4275600"/>
          </a:xfrm>
          <a:prstGeom prst="straightConnector1">
            <a:avLst/>
          </a:prstGeom>
          <a:noFill/>
          <a:ln cap="flat" cmpd="sng" w="9525">
            <a:solidFill>
              <a:schemeClr val="dk2"/>
            </a:solidFill>
            <a:prstDash val="solid"/>
            <a:round/>
            <a:headEnd len="med" w="med" type="none"/>
            <a:tailEnd len="med" w="med" type="none"/>
          </a:ln>
        </p:spPr>
      </p:cxnSp>
      <p:sp>
        <p:nvSpPr>
          <p:cNvPr id="2744" name="Google Shape;2744;p76"/>
          <p:cNvSpPr txBox="1"/>
          <p:nvPr/>
        </p:nvSpPr>
        <p:spPr>
          <a:xfrm>
            <a:off x="648275" y="455160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El pelo rubio</a:t>
            </a:r>
            <a:endParaRPr/>
          </a:p>
        </p:txBody>
      </p:sp>
      <p:sp>
        <p:nvSpPr>
          <p:cNvPr id="2745" name="Google Shape;2745;p76"/>
          <p:cNvSpPr txBox="1"/>
          <p:nvPr/>
        </p:nvSpPr>
        <p:spPr>
          <a:xfrm>
            <a:off x="5391188" y="455160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El pelo pelirrojo</a:t>
            </a:r>
            <a:endParaRPr/>
          </a:p>
        </p:txBody>
      </p:sp>
      <p:pic>
        <p:nvPicPr>
          <p:cNvPr id="2746" name="Google Shape;2746;p76"/>
          <p:cNvPicPr preferRelativeResize="0"/>
          <p:nvPr/>
        </p:nvPicPr>
        <p:blipFill>
          <a:blip r:embed="rId3">
            <a:alphaModFix/>
          </a:blip>
          <a:stretch>
            <a:fillRect/>
          </a:stretch>
        </p:blipFill>
        <p:spPr>
          <a:xfrm>
            <a:off x="543725" y="566075"/>
            <a:ext cx="3209080" cy="4011350"/>
          </a:xfrm>
          <a:prstGeom prst="rect">
            <a:avLst/>
          </a:prstGeom>
          <a:noFill/>
          <a:ln>
            <a:noFill/>
          </a:ln>
        </p:spPr>
      </p:pic>
      <p:pic>
        <p:nvPicPr>
          <p:cNvPr id="2747" name="Google Shape;2747;p76"/>
          <p:cNvPicPr preferRelativeResize="0"/>
          <p:nvPr/>
        </p:nvPicPr>
        <p:blipFill rotWithShape="1">
          <a:blip r:embed="rId4">
            <a:alphaModFix/>
          </a:blip>
          <a:srcRect b="0" l="0" r="50575" t="0"/>
          <a:stretch/>
        </p:blipFill>
        <p:spPr>
          <a:xfrm>
            <a:off x="5130388" y="566088"/>
            <a:ext cx="3521634" cy="4011326"/>
          </a:xfrm>
          <a:prstGeom prst="rect">
            <a:avLst/>
          </a:prstGeom>
          <a:noFill/>
          <a:ln>
            <a:noFill/>
          </a:ln>
        </p:spPr>
      </p:pic>
      <p:sp>
        <p:nvSpPr>
          <p:cNvPr id="2748" name="Google Shape;2748;p76"/>
          <p:cNvSpPr txBox="1"/>
          <p:nvPr/>
        </p:nvSpPr>
        <p:spPr>
          <a:xfrm>
            <a:off x="3085325" y="116975"/>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Hair Colour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cxnSp>
        <p:nvCxnSpPr>
          <p:cNvPr id="2753" name="Google Shape;2753;p77"/>
          <p:cNvCxnSpPr/>
          <p:nvPr/>
        </p:nvCxnSpPr>
        <p:spPr>
          <a:xfrm>
            <a:off x="4516375" y="711950"/>
            <a:ext cx="93300" cy="4409100"/>
          </a:xfrm>
          <a:prstGeom prst="straightConnector1">
            <a:avLst/>
          </a:prstGeom>
          <a:noFill/>
          <a:ln cap="flat" cmpd="sng" w="9525">
            <a:solidFill>
              <a:schemeClr val="dk2"/>
            </a:solidFill>
            <a:prstDash val="solid"/>
            <a:round/>
            <a:headEnd len="med" w="med" type="none"/>
            <a:tailEnd len="med" w="med" type="none"/>
          </a:ln>
        </p:spPr>
      </p:cxnSp>
      <p:sp>
        <p:nvSpPr>
          <p:cNvPr id="2754" name="Google Shape;2754;p77"/>
          <p:cNvSpPr txBox="1"/>
          <p:nvPr/>
        </p:nvSpPr>
        <p:spPr>
          <a:xfrm>
            <a:off x="658063" y="455160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El pelo negro</a:t>
            </a:r>
            <a:endParaRPr/>
          </a:p>
        </p:txBody>
      </p:sp>
      <p:sp>
        <p:nvSpPr>
          <p:cNvPr id="2755" name="Google Shape;2755;p77"/>
          <p:cNvSpPr txBox="1"/>
          <p:nvPr/>
        </p:nvSpPr>
        <p:spPr>
          <a:xfrm>
            <a:off x="5267713" y="455160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El pelo castaño</a:t>
            </a:r>
            <a:endParaRPr/>
          </a:p>
        </p:txBody>
      </p:sp>
      <p:pic>
        <p:nvPicPr>
          <p:cNvPr id="2756" name="Google Shape;2756;p77"/>
          <p:cNvPicPr preferRelativeResize="0"/>
          <p:nvPr/>
        </p:nvPicPr>
        <p:blipFill>
          <a:blip r:embed="rId3">
            <a:alphaModFix/>
          </a:blip>
          <a:stretch>
            <a:fillRect/>
          </a:stretch>
        </p:blipFill>
        <p:spPr>
          <a:xfrm>
            <a:off x="152400" y="566075"/>
            <a:ext cx="4011350" cy="4011350"/>
          </a:xfrm>
          <a:prstGeom prst="rect">
            <a:avLst/>
          </a:prstGeom>
          <a:noFill/>
          <a:ln>
            <a:noFill/>
          </a:ln>
        </p:spPr>
      </p:pic>
      <p:pic>
        <p:nvPicPr>
          <p:cNvPr id="2757" name="Google Shape;2757;p77"/>
          <p:cNvPicPr preferRelativeResize="0"/>
          <p:nvPr/>
        </p:nvPicPr>
        <p:blipFill>
          <a:blip r:embed="rId4">
            <a:alphaModFix/>
          </a:blip>
          <a:stretch>
            <a:fillRect/>
          </a:stretch>
        </p:blipFill>
        <p:spPr>
          <a:xfrm>
            <a:off x="4762050" y="566075"/>
            <a:ext cx="4011350" cy="4011350"/>
          </a:xfrm>
          <a:prstGeom prst="rect">
            <a:avLst/>
          </a:prstGeom>
          <a:noFill/>
          <a:ln>
            <a:noFill/>
          </a:ln>
        </p:spPr>
      </p:pic>
      <p:sp>
        <p:nvSpPr>
          <p:cNvPr id="2758" name="Google Shape;2758;p77"/>
          <p:cNvSpPr txBox="1"/>
          <p:nvPr/>
        </p:nvSpPr>
        <p:spPr>
          <a:xfrm>
            <a:off x="3085325" y="116975"/>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Hair Colour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78"/>
          <p:cNvSpPr txBox="1"/>
          <p:nvPr/>
        </p:nvSpPr>
        <p:spPr>
          <a:xfrm>
            <a:off x="3085325" y="116975"/>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Hair Texture</a:t>
            </a:r>
            <a:endParaRPr/>
          </a:p>
        </p:txBody>
      </p:sp>
      <p:pic>
        <p:nvPicPr>
          <p:cNvPr id="2764" name="Google Shape;2764;p78"/>
          <p:cNvPicPr preferRelativeResize="0"/>
          <p:nvPr/>
        </p:nvPicPr>
        <p:blipFill>
          <a:blip r:embed="rId3">
            <a:alphaModFix/>
          </a:blip>
          <a:stretch>
            <a:fillRect/>
          </a:stretch>
        </p:blipFill>
        <p:spPr>
          <a:xfrm>
            <a:off x="334700" y="784564"/>
            <a:ext cx="3637401" cy="3574374"/>
          </a:xfrm>
          <a:prstGeom prst="rect">
            <a:avLst/>
          </a:prstGeom>
          <a:noFill/>
          <a:ln>
            <a:noFill/>
          </a:ln>
        </p:spPr>
      </p:pic>
      <p:pic>
        <p:nvPicPr>
          <p:cNvPr id="2765" name="Google Shape;2765;p78"/>
          <p:cNvPicPr preferRelativeResize="0"/>
          <p:nvPr/>
        </p:nvPicPr>
        <p:blipFill rotWithShape="1">
          <a:blip r:embed="rId4">
            <a:alphaModFix/>
          </a:blip>
          <a:srcRect b="7680" l="47221" r="0" t="0"/>
          <a:stretch/>
        </p:blipFill>
        <p:spPr>
          <a:xfrm>
            <a:off x="5751600" y="296825"/>
            <a:ext cx="2458000" cy="4299500"/>
          </a:xfrm>
          <a:prstGeom prst="rect">
            <a:avLst/>
          </a:prstGeom>
          <a:noFill/>
          <a:ln>
            <a:noFill/>
          </a:ln>
        </p:spPr>
      </p:pic>
      <p:sp>
        <p:nvSpPr>
          <p:cNvPr id="2766" name="Google Shape;2766;p78"/>
          <p:cNvSpPr txBox="1"/>
          <p:nvPr/>
        </p:nvSpPr>
        <p:spPr>
          <a:xfrm>
            <a:off x="658063" y="455160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El pelo liso</a:t>
            </a:r>
            <a:endParaRPr/>
          </a:p>
        </p:txBody>
      </p:sp>
      <p:sp>
        <p:nvSpPr>
          <p:cNvPr id="2767" name="Google Shape;2767;p78"/>
          <p:cNvSpPr txBox="1"/>
          <p:nvPr/>
        </p:nvSpPr>
        <p:spPr>
          <a:xfrm>
            <a:off x="5480588" y="455160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El pelo ondulado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79"/>
          <p:cNvSpPr txBox="1"/>
          <p:nvPr/>
        </p:nvSpPr>
        <p:spPr>
          <a:xfrm>
            <a:off x="3085325" y="116975"/>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Hair Texture</a:t>
            </a:r>
            <a:endParaRPr/>
          </a:p>
        </p:txBody>
      </p:sp>
      <p:sp>
        <p:nvSpPr>
          <p:cNvPr id="2773" name="Google Shape;2773;p79"/>
          <p:cNvSpPr txBox="1"/>
          <p:nvPr/>
        </p:nvSpPr>
        <p:spPr>
          <a:xfrm>
            <a:off x="3085313" y="4306875"/>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El pelo rizado</a:t>
            </a:r>
            <a:endParaRPr/>
          </a:p>
        </p:txBody>
      </p:sp>
      <p:pic>
        <p:nvPicPr>
          <p:cNvPr id="2774" name="Google Shape;2774;p79"/>
          <p:cNvPicPr preferRelativeResize="0"/>
          <p:nvPr/>
        </p:nvPicPr>
        <p:blipFill>
          <a:blip r:embed="rId3">
            <a:alphaModFix/>
          </a:blip>
          <a:stretch>
            <a:fillRect/>
          </a:stretch>
        </p:blipFill>
        <p:spPr>
          <a:xfrm>
            <a:off x="152400" y="838775"/>
            <a:ext cx="3195601" cy="3195601"/>
          </a:xfrm>
          <a:prstGeom prst="rect">
            <a:avLst/>
          </a:prstGeom>
          <a:noFill/>
          <a:ln>
            <a:noFill/>
          </a:ln>
        </p:spPr>
      </p:pic>
      <p:pic>
        <p:nvPicPr>
          <p:cNvPr id="2775" name="Google Shape;2775;p79"/>
          <p:cNvPicPr preferRelativeResize="0"/>
          <p:nvPr/>
        </p:nvPicPr>
        <p:blipFill>
          <a:blip r:embed="rId4">
            <a:alphaModFix/>
          </a:blip>
          <a:stretch>
            <a:fillRect/>
          </a:stretch>
        </p:blipFill>
        <p:spPr>
          <a:xfrm>
            <a:off x="3490525" y="838775"/>
            <a:ext cx="2108676" cy="2575382"/>
          </a:xfrm>
          <a:prstGeom prst="rect">
            <a:avLst/>
          </a:prstGeom>
          <a:noFill/>
          <a:ln>
            <a:noFill/>
          </a:ln>
        </p:spPr>
      </p:pic>
      <p:pic>
        <p:nvPicPr>
          <p:cNvPr id="2776" name="Google Shape;2776;p79"/>
          <p:cNvPicPr preferRelativeResize="0"/>
          <p:nvPr/>
        </p:nvPicPr>
        <p:blipFill>
          <a:blip r:embed="rId5">
            <a:alphaModFix/>
          </a:blip>
          <a:stretch>
            <a:fillRect/>
          </a:stretch>
        </p:blipFill>
        <p:spPr>
          <a:xfrm>
            <a:off x="5751600" y="838775"/>
            <a:ext cx="3195594" cy="3560424"/>
          </a:xfrm>
          <a:prstGeom prst="rect">
            <a:avLst/>
          </a:prstGeom>
          <a:noFill/>
          <a:ln>
            <a:noFill/>
          </a:ln>
        </p:spPr>
      </p:pic>
      <p:sp>
        <p:nvSpPr>
          <p:cNvPr id="2777" name="Google Shape;2777;p79"/>
          <p:cNvSpPr/>
          <p:nvPr/>
        </p:nvSpPr>
        <p:spPr>
          <a:xfrm>
            <a:off x="330875" y="4135850"/>
            <a:ext cx="2180700" cy="100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a:ea typeface="Antic"/>
              <a:cs typeface="Antic"/>
              <a:sym typeface="Antic"/>
            </a:endParaRPr>
          </a:p>
        </p:txBody>
      </p:sp>
      <p:sp>
        <p:nvSpPr>
          <p:cNvPr id="2778" name="Google Shape;2778;p79"/>
          <p:cNvSpPr txBox="1"/>
          <p:nvPr/>
        </p:nvSpPr>
        <p:spPr>
          <a:xfrm>
            <a:off x="222875" y="4115600"/>
            <a:ext cx="2396700" cy="1048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700">
                <a:solidFill>
                  <a:schemeClr val="dk1"/>
                </a:solidFill>
                <a:latin typeface="Antic"/>
                <a:ea typeface="Antic"/>
                <a:cs typeface="Antic"/>
                <a:sym typeface="Antic"/>
              </a:rPr>
              <a:t>You can also say: el pelo afro for more 4c type hair</a:t>
            </a:r>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80"/>
          <p:cNvSpPr txBox="1"/>
          <p:nvPr>
            <p:ph idx="4294967295" type="title"/>
          </p:nvPr>
        </p:nvSpPr>
        <p:spPr>
          <a:xfrm>
            <a:off x="628650" y="0"/>
            <a:ext cx="7886700" cy="11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Comfortaa"/>
                <a:ea typeface="Comfortaa"/>
                <a:cs typeface="Comfortaa"/>
                <a:sym typeface="Comfortaa"/>
              </a:rPr>
              <a:t>👁️¡OJO!👁️</a:t>
            </a:r>
            <a:endParaRPr sz="4900">
              <a:solidFill>
                <a:schemeClr val="dk1"/>
              </a:solidFill>
              <a:latin typeface="Comfortaa"/>
              <a:ea typeface="Comfortaa"/>
              <a:cs typeface="Comfortaa"/>
              <a:sym typeface="Comfortaa"/>
            </a:endParaRPr>
          </a:p>
        </p:txBody>
      </p:sp>
      <p:sp>
        <p:nvSpPr>
          <p:cNvPr id="2785" name="Google Shape;2785;p80"/>
          <p:cNvSpPr txBox="1"/>
          <p:nvPr>
            <p:ph idx="4294967295" type="body"/>
          </p:nvPr>
        </p:nvSpPr>
        <p:spPr>
          <a:xfrm>
            <a:off x="628650" y="1026933"/>
            <a:ext cx="7886700" cy="42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t>What do you notice about the noun and the adjective when they are directly beside each other? </a:t>
            </a:r>
            <a:endParaRPr b="1" sz="3100"/>
          </a:p>
          <a:p>
            <a:pPr indent="0" lvl="0" marL="0" rtl="0" algn="l">
              <a:spcBef>
                <a:spcPts val="0"/>
              </a:spcBef>
              <a:spcAft>
                <a:spcPts val="0"/>
              </a:spcAft>
              <a:buNone/>
            </a:pPr>
            <a:r>
              <a:t/>
            </a:r>
            <a:endParaRPr b="1" sz="3100"/>
          </a:p>
          <a:p>
            <a:pPr indent="0" lvl="0" marL="0" rtl="0" algn="ctr">
              <a:spcBef>
                <a:spcPts val="0"/>
              </a:spcBef>
              <a:spcAft>
                <a:spcPts val="0"/>
              </a:spcAft>
              <a:buNone/>
            </a:pPr>
            <a:r>
              <a:rPr b="1" lang="en" sz="6400"/>
              <a:t>Yo tengo el </a:t>
            </a:r>
            <a:r>
              <a:rPr b="1" lang="en" sz="6400">
                <a:highlight>
                  <a:srgbClr val="FFEF31"/>
                </a:highlight>
              </a:rPr>
              <a:t>pelo</a:t>
            </a:r>
            <a:r>
              <a:rPr b="1" lang="en" sz="6400"/>
              <a:t> </a:t>
            </a:r>
            <a:r>
              <a:rPr b="1" lang="en" sz="6400">
                <a:highlight>
                  <a:srgbClr val="E76A28"/>
                </a:highlight>
              </a:rPr>
              <a:t>liso</a:t>
            </a:r>
            <a:r>
              <a:rPr b="1" lang="en" sz="6400"/>
              <a:t>.</a:t>
            </a:r>
            <a:endParaRPr b="1" sz="6400"/>
          </a:p>
          <a:p>
            <a:pPr indent="0" lvl="0" marL="0" rtl="0" algn="l">
              <a:spcBef>
                <a:spcPts val="0"/>
              </a:spcBef>
              <a:spcAft>
                <a:spcPts val="0"/>
              </a:spcAft>
              <a:buNone/>
            </a:pPr>
            <a:r>
              <a:t/>
            </a:r>
            <a:endParaRPr b="1" sz="3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0" name="Shape 2790"/>
        <p:cNvGrpSpPr/>
        <p:nvPr/>
      </p:nvGrpSpPr>
      <p:grpSpPr>
        <a:xfrm>
          <a:off x="0" y="0"/>
          <a:ext cx="0" cy="0"/>
          <a:chOff x="0" y="0"/>
          <a:chExt cx="0" cy="0"/>
        </a:xfrm>
      </p:grpSpPr>
      <p:sp>
        <p:nvSpPr>
          <p:cNvPr id="2791" name="Google Shape;2791;p81"/>
          <p:cNvSpPr/>
          <p:nvPr/>
        </p:nvSpPr>
        <p:spPr>
          <a:xfrm>
            <a:off x="-786400" y="0"/>
            <a:ext cx="91416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2" name="Google Shape;2792;p81"/>
          <p:cNvSpPr txBox="1"/>
          <p:nvPr>
            <p:ph type="title"/>
          </p:nvPr>
        </p:nvSpPr>
        <p:spPr>
          <a:xfrm>
            <a:off x="2926073" y="88481"/>
            <a:ext cx="5735700" cy="1337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230"/>
              <a:buFont typeface="Calibri"/>
              <a:buNone/>
            </a:pPr>
            <a:r>
              <a:rPr lang="en" sz="4230">
                <a:latin typeface="Alfa Slab One"/>
                <a:ea typeface="Alfa Slab One"/>
                <a:cs typeface="Alfa Slab One"/>
                <a:sym typeface="Alfa Slab One"/>
              </a:rPr>
              <a:t>Spanish adjectives:</a:t>
            </a:r>
            <a:endParaRPr sz="4230">
              <a:latin typeface="Alfa Slab One"/>
              <a:ea typeface="Alfa Slab One"/>
              <a:cs typeface="Alfa Slab One"/>
              <a:sym typeface="Alfa Slab One"/>
            </a:endParaRPr>
          </a:p>
          <a:p>
            <a:pPr indent="0" lvl="0" marL="0" rtl="0" algn="ctr">
              <a:lnSpc>
                <a:spcPct val="90000"/>
              </a:lnSpc>
              <a:spcBef>
                <a:spcPts val="0"/>
              </a:spcBef>
              <a:spcAft>
                <a:spcPts val="0"/>
              </a:spcAft>
              <a:buClr>
                <a:schemeClr val="dk1"/>
              </a:buClr>
              <a:buSzPts val="4230"/>
              <a:buFont typeface="Calibri"/>
              <a:buNone/>
            </a:pPr>
            <a:r>
              <a:rPr lang="en" sz="3630">
                <a:latin typeface="Alfa Slab One"/>
                <a:ea typeface="Alfa Slab One"/>
                <a:cs typeface="Alfa Slab One"/>
                <a:sym typeface="Alfa Slab One"/>
              </a:rPr>
              <a:t>Placement </a:t>
            </a:r>
            <a:endParaRPr sz="2700">
              <a:latin typeface="Alfa Slab One"/>
              <a:ea typeface="Alfa Slab One"/>
              <a:cs typeface="Alfa Slab One"/>
              <a:sym typeface="Alfa Slab One"/>
            </a:endParaRPr>
          </a:p>
        </p:txBody>
      </p:sp>
      <p:pic>
        <p:nvPicPr>
          <p:cNvPr id="2793" name="Google Shape;2793;p81"/>
          <p:cNvPicPr preferRelativeResize="0"/>
          <p:nvPr/>
        </p:nvPicPr>
        <p:blipFill rotWithShape="1">
          <a:blip r:embed="rId3">
            <a:alphaModFix/>
          </a:blip>
          <a:srcRect b="0" l="50804" r="10994" t="0"/>
          <a:stretch/>
        </p:blipFill>
        <p:spPr>
          <a:xfrm>
            <a:off x="-566926" y="0"/>
            <a:ext cx="2782763" cy="514350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2794" name="Google Shape;2794;p81"/>
          <p:cNvSpPr/>
          <p:nvPr/>
        </p:nvSpPr>
        <p:spPr>
          <a:xfrm>
            <a:off x="4202571" y="1425879"/>
            <a:ext cx="3182692" cy="13716"/>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5" name="Google Shape;2795;p81"/>
          <p:cNvSpPr txBox="1"/>
          <p:nvPr>
            <p:ph idx="1" type="body"/>
          </p:nvPr>
        </p:nvSpPr>
        <p:spPr>
          <a:xfrm>
            <a:off x="2346150" y="1632200"/>
            <a:ext cx="6615000" cy="336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3200">
                <a:latin typeface="Georgia"/>
                <a:ea typeface="Georgia"/>
                <a:cs typeface="Georgia"/>
                <a:sym typeface="Georgia"/>
              </a:rPr>
              <a:t>When the noun and the adjective are beside each other in a sentence, the noun goes first and the adjective comes directly after</a:t>
            </a:r>
            <a:endParaRPr sz="3200">
              <a:latin typeface="Georgia"/>
              <a:ea typeface="Georgia"/>
              <a:cs typeface="Georgia"/>
              <a:sym typeface="Georgia"/>
            </a:endParaRPr>
          </a:p>
          <a:p>
            <a:pPr indent="0" lvl="0" marL="457200" rtl="0" algn="l">
              <a:lnSpc>
                <a:spcPct val="90000"/>
              </a:lnSpc>
              <a:spcBef>
                <a:spcPts val="0"/>
              </a:spcBef>
              <a:spcAft>
                <a:spcPts val="0"/>
              </a:spcAft>
              <a:buNone/>
            </a:pPr>
            <a:r>
              <a:rPr lang="en" sz="3400">
                <a:latin typeface="Georgia"/>
                <a:ea typeface="Georgia"/>
                <a:cs typeface="Georgia"/>
                <a:sym typeface="Georgia"/>
              </a:rPr>
              <a:t>e.g. Juan es </a:t>
            </a:r>
            <a:r>
              <a:rPr lang="en" sz="3400">
                <a:highlight>
                  <a:srgbClr val="FFEF31"/>
                </a:highlight>
                <a:latin typeface="Georgia"/>
                <a:ea typeface="Georgia"/>
                <a:cs typeface="Georgia"/>
                <a:sym typeface="Georgia"/>
              </a:rPr>
              <a:t>un chico</a:t>
            </a:r>
            <a:r>
              <a:rPr lang="en" sz="3400">
                <a:latin typeface="Georgia"/>
                <a:ea typeface="Georgia"/>
                <a:cs typeface="Georgia"/>
                <a:sym typeface="Georgia"/>
              </a:rPr>
              <a:t> </a:t>
            </a:r>
            <a:r>
              <a:rPr b="1" i="1" lang="en" sz="3400">
                <a:highlight>
                  <a:srgbClr val="E76A28"/>
                </a:highlight>
                <a:latin typeface="Georgia"/>
                <a:ea typeface="Georgia"/>
                <a:cs typeface="Georgia"/>
                <a:sym typeface="Georgia"/>
              </a:rPr>
              <a:t>delgado</a:t>
            </a:r>
            <a:r>
              <a:rPr lang="en" sz="3400">
                <a:latin typeface="Georgia"/>
                <a:ea typeface="Georgia"/>
                <a:cs typeface="Georgia"/>
                <a:sym typeface="Georgia"/>
              </a:rPr>
              <a:t>.</a:t>
            </a:r>
            <a:endParaRPr sz="3400">
              <a:latin typeface="Georgia"/>
              <a:ea typeface="Georgia"/>
              <a:cs typeface="Georgia"/>
              <a:sym typeface="Georgia"/>
            </a:endParaRPr>
          </a:p>
          <a:p>
            <a:pPr indent="0" lvl="0" marL="457200" rtl="0" algn="l">
              <a:lnSpc>
                <a:spcPct val="90000"/>
              </a:lnSpc>
              <a:spcBef>
                <a:spcPts val="0"/>
              </a:spcBef>
              <a:spcAft>
                <a:spcPts val="0"/>
              </a:spcAft>
              <a:buNone/>
            </a:pPr>
            <a:r>
              <a:t/>
            </a:r>
            <a:endParaRPr sz="3400">
              <a:latin typeface="Georgia"/>
              <a:ea typeface="Georgia"/>
              <a:cs typeface="Georgia"/>
              <a:sym typeface="Georgia"/>
            </a:endParaRPr>
          </a:p>
          <a:p>
            <a:pPr indent="0" lvl="0" marL="457200" rtl="0" algn="l">
              <a:lnSpc>
                <a:spcPct val="90000"/>
              </a:lnSpc>
              <a:spcBef>
                <a:spcPts val="0"/>
              </a:spcBef>
              <a:spcAft>
                <a:spcPts val="0"/>
              </a:spcAft>
              <a:buNone/>
            </a:pPr>
            <a:r>
              <a:rPr lang="en" sz="3400">
                <a:latin typeface="Georgia"/>
                <a:ea typeface="Georgia"/>
                <a:cs typeface="Georgia"/>
                <a:sym typeface="Georgia"/>
              </a:rPr>
              <a:t>       Juan is a </a:t>
            </a:r>
            <a:r>
              <a:rPr b="1" i="1" lang="en" sz="3400">
                <a:highlight>
                  <a:srgbClr val="E76A28"/>
                </a:highlight>
                <a:latin typeface="Georgia"/>
                <a:ea typeface="Georgia"/>
                <a:cs typeface="Georgia"/>
                <a:sym typeface="Georgia"/>
              </a:rPr>
              <a:t>slim</a:t>
            </a:r>
            <a:r>
              <a:rPr lang="en" sz="3400">
                <a:highlight>
                  <a:srgbClr val="E76A28"/>
                </a:highlight>
                <a:latin typeface="Georgia"/>
                <a:ea typeface="Georgia"/>
                <a:cs typeface="Georgia"/>
                <a:sym typeface="Georgia"/>
              </a:rPr>
              <a:t> </a:t>
            </a:r>
            <a:r>
              <a:rPr lang="en" sz="3400">
                <a:highlight>
                  <a:srgbClr val="FFEF31"/>
                </a:highlight>
                <a:latin typeface="Georgia"/>
                <a:ea typeface="Georgia"/>
                <a:cs typeface="Georgia"/>
                <a:sym typeface="Georgia"/>
              </a:rPr>
              <a:t>boy</a:t>
            </a:r>
            <a:r>
              <a:rPr lang="en" sz="3400">
                <a:latin typeface="Georgia"/>
                <a:ea typeface="Georgia"/>
                <a:cs typeface="Georgia"/>
                <a:sym typeface="Georgia"/>
              </a:rPr>
              <a:t>.</a:t>
            </a:r>
            <a:endParaRPr sz="22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95">
                                            <p:txEl>
                                              <p:pRg end="0" st="0"/>
                                            </p:txEl>
                                          </p:spTgt>
                                        </p:tgtEl>
                                        <p:attrNameLst>
                                          <p:attrName>style.visibility</p:attrName>
                                        </p:attrNameLst>
                                      </p:cBhvr>
                                      <p:to>
                                        <p:strVal val="visible"/>
                                      </p:to>
                                    </p:set>
                                    <p:anim calcmode="lin" valueType="num">
                                      <p:cBhvr additive="base">
                                        <p:cTn dur="500"/>
                                        <p:tgtEl>
                                          <p:spTgt spid="279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95">
                                            <p:txEl>
                                              <p:pRg end="1" st="1"/>
                                            </p:txEl>
                                          </p:spTgt>
                                        </p:tgtEl>
                                        <p:attrNameLst>
                                          <p:attrName>style.visibility</p:attrName>
                                        </p:attrNameLst>
                                      </p:cBhvr>
                                      <p:to>
                                        <p:strVal val="visible"/>
                                      </p:to>
                                    </p:set>
                                    <p:anim calcmode="lin" valueType="num">
                                      <p:cBhvr additive="base">
                                        <p:cTn dur="500"/>
                                        <p:tgtEl>
                                          <p:spTgt spid="279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95">
                                            <p:txEl>
                                              <p:pRg end="2" st="2"/>
                                            </p:txEl>
                                          </p:spTgt>
                                        </p:tgtEl>
                                        <p:attrNameLst>
                                          <p:attrName>style.visibility</p:attrName>
                                        </p:attrNameLst>
                                      </p:cBhvr>
                                      <p:to>
                                        <p:strVal val="visible"/>
                                      </p:to>
                                    </p:set>
                                    <p:anim calcmode="lin" valueType="num">
                                      <p:cBhvr additive="base">
                                        <p:cTn dur="500"/>
                                        <p:tgtEl>
                                          <p:spTgt spid="279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95">
                                            <p:txEl>
                                              <p:pRg end="3" st="3"/>
                                            </p:txEl>
                                          </p:spTgt>
                                        </p:tgtEl>
                                        <p:attrNameLst>
                                          <p:attrName>style.visibility</p:attrName>
                                        </p:attrNameLst>
                                      </p:cBhvr>
                                      <p:to>
                                        <p:strVal val="visible"/>
                                      </p:to>
                                    </p:set>
                                    <p:anim calcmode="lin" valueType="num">
                                      <p:cBhvr additive="base">
                                        <p:cTn dur="500"/>
                                        <p:tgtEl>
                                          <p:spTgt spid="279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Vamos a leer y escuchar</a:t>
            </a:r>
            <a:endParaRPr/>
          </a:p>
        </p:txBody>
      </p:sp>
      <p:pic>
        <p:nvPicPr>
          <p:cNvPr id="2164" name="Google Shape;2164;p37"/>
          <p:cNvPicPr preferRelativeResize="0"/>
          <p:nvPr/>
        </p:nvPicPr>
        <p:blipFill rotWithShape="1">
          <a:blip r:embed="rId3">
            <a:alphaModFix/>
          </a:blip>
          <a:srcRect b="-4396" l="13772" r="6937" t="30013"/>
          <a:stretch/>
        </p:blipFill>
        <p:spPr>
          <a:xfrm>
            <a:off x="1067825" y="1082750"/>
            <a:ext cx="7008349" cy="2244900"/>
          </a:xfrm>
          <a:prstGeom prst="rect">
            <a:avLst/>
          </a:prstGeom>
          <a:noFill/>
          <a:ln>
            <a:noFill/>
          </a:ln>
        </p:spPr>
      </p:pic>
      <p:pic>
        <p:nvPicPr>
          <p:cNvPr id="2165" name="Google Shape;2165;p37"/>
          <p:cNvPicPr preferRelativeResize="0"/>
          <p:nvPr/>
        </p:nvPicPr>
        <p:blipFill>
          <a:blip r:embed="rId4">
            <a:alphaModFix/>
          </a:blip>
          <a:stretch>
            <a:fillRect/>
          </a:stretch>
        </p:blipFill>
        <p:spPr>
          <a:xfrm>
            <a:off x="3487275" y="2841075"/>
            <a:ext cx="3433875" cy="2302425"/>
          </a:xfrm>
          <a:prstGeom prst="rect">
            <a:avLst/>
          </a:prstGeom>
          <a:noFill/>
          <a:ln>
            <a:noFill/>
          </a:ln>
        </p:spPr>
      </p:pic>
      <p:sp>
        <p:nvSpPr>
          <p:cNvPr id="2166" name="Google Shape;2166;p37"/>
          <p:cNvSpPr/>
          <p:nvPr/>
        </p:nvSpPr>
        <p:spPr>
          <a:xfrm>
            <a:off x="513500" y="3358050"/>
            <a:ext cx="1870200" cy="1444200"/>
          </a:xfrm>
          <a:prstGeom prst="wedgeRoundRectCallout">
            <a:avLst>
              <a:gd fmla="val -20833" name="adj1"/>
              <a:gd fmla="val 62500" name="adj2"/>
              <a:gd fmla="val 0" name="adj3"/>
            </a:avLst>
          </a:prstGeom>
          <a:solidFill>
            <a:srgbClr val="F3DBD8"/>
          </a:solidFill>
          <a:ln cap="flat" cmpd="sng" w="9525">
            <a:solidFill>
              <a:srgbClr val="FFA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a:ea typeface="Antic"/>
              <a:cs typeface="Antic"/>
              <a:sym typeface="Antic"/>
            </a:endParaRPr>
          </a:p>
        </p:txBody>
      </p:sp>
      <p:sp>
        <p:nvSpPr>
          <p:cNvPr id="2167" name="Google Shape;2167;p37"/>
          <p:cNvSpPr txBox="1"/>
          <p:nvPr>
            <p:ph idx="4294967295" type="subTitle"/>
          </p:nvPr>
        </p:nvSpPr>
        <p:spPr>
          <a:xfrm>
            <a:off x="492175" y="3392675"/>
            <a:ext cx="1963500" cy="14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En grupos de dos, identify the adjectives in this párrafo. What do you notice about the endings?</a:t>
            </a:r>
            <a:endParaRPr sz="1400"/>
          </a:p>
        </p:txBody>
      </p:sp>
      <p:pic>
        <p:nvPicPr>
          <p:cNvPr id="2168" name="Google Shape;2168;p37" title="Que_Hay_1_track_48.mp3">
            <a:hlinkClick r:id="rId5"/>
          </p:cNvPr>
          <p:cNvPicPr preferRelativeResize="0"/>
          <p:nvPr/>
        </p:nvPicPr>
        <p:blipFill>
          <a:blip r:embed="rId6">
            <a:alphaModFix/>
          </a:blip>
          <a:stretch>
            <a:fillRect/>
          </a:stretch>
        </p:blipFill>
        <p:spPr>
          <a:xfrm>
            <a:off x="341550" y="971650"/>
            <a:ext cx="751950" cy="751950"/>
          </a:xfrm>
          <a:prstGeom prst="rect">
            <a:avLst/>
          </a:prstGeom>
          <a:noFill/>
          <a:ln>
            <a:noFill/>
          </a:ln>
        </p:spPr>
      </p:pic>
      <p:sp>
        <p:nvSpPr>
          <p:cNvPr id="2169" name="Google Shape;2169;p37"/>
          <p:cNvSpPr/>
          <p:nvPr/>
        </p:nvSpPr>
        <p:spPr>
          <a:xfrm>
            <a:off x="6613350" y="2418850"/>
            <a:ext cx="307800" cy="290100"/>
          </a:xfrm>
          <a:prstGeom prst="ellipse">
            <a:avLst/>
          </a:prstGeom>
          <a:solidFill>
            <a:srgbClr val="FFB000">
              <a:alpha val="630"/>
            </a:srgbClr>
          </a:solidFill>
          <a:ln cap="flat" cmpd="sng" w="9525">
            <a:solidFill>
              <a:srgbClr val="E558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a:ea typeface="Antic"/>
              <a:cs typeface="Antic"/>
              <a:sym typeface="Antic"/>
            </a:endParaRPr>
          </a:p>
        </p:txBody>
      </p:sp>
      <p:cxnSp>
        <p:nvCxnSpPr>
          <p:cNvPr id="2170" name="Google Shape;2170;p37"/>
          <p:cNvCxnSpPr/>
          <p:nvPr/>
        </p:nvCxnSpPr>
        <p:spPr>
          <a:xfrm>
            <a:off x="6876074" y="2666466"/>
            <a:ext cx="1230300" cy="1062300"/>
          </a:xfrm>
          <a:prstGeom prst="straightConnector1">
            <a:avLst/>
          </a:prstGeom>
          <a:noFill/>
          <a:ln cap="flat" cmpd="sng" w="9525">
            <a:solidFill>
              <a:srgbClr val="FF0000"/>
            </a:solidFill>
            <a:prstDash val="solid"/>
            <a:round/>
            <a:headEnd len="med" w="med" type="none"/>
            <a:tailEnd len="med" w="med" type="triangle"/>
          </a:ln>
        </p:spPr>
      </p:cxnSp>
      <p:sp>
        <p:nvSpPr>
          <p:cNvPr id="2171" name="Google Shape;2171;p37"/>
          <p:cNvSpPr/>
          <p:nvPr/>
        </p:nvSpPr>
        <p:spPr>
          <a:xfrm>
            <a:off x="7062325" y="3762375"/>
            <a:ext cx="1743300" cy="1175700"/>
          </a:xfrm>
          <a:prstGeom prst="wedgeEllipseCallout">
            <a:avLst>
              <a:gd fmla="val -20833" name="adj1"/>
              <a:gd fmla="val 62500" name="adj2"/>
            </a:avLst>
          </a:prstGeom>
          <a:solidFill>
            <a:srgbClr val="F95F5F"/>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72" name="Google Shape;2172;p37"/>
          <p:cNvSpPr txBox="1"/>
          <p:nvPr/>
        </p:nvSpPr>
        <p:spPr>
          <a:xfrm>
            <a:off x="7237225" y="3945075"/>
            <a:ext cx="1393500" cy="8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latin typeface="Comfortaa"/>
                <a:ea typeface="Comfortaa"/>
                <a:cs typeface="Comfortaa"/>
                <a:sym typeface="Comfortaa"/>
              </a:rPr>
              <a:t>There is no subject pronoun here, but it still means he is!</a:t>
            </a:r>
            <a:endParaRPr b="1" sz="1100">
              <a:solidFill>
                <a:schemeClr val="accent6"/>
              </a:solidFill>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82"/>
          <p:cNvSpPr txBox="1"/>
          <p:nvPr>
            <p:ph type="title"/>
          </p:nvPr>
        </p:nvSpPr>
        <p:spPr>
          <a:xfrm>
            <a:off x="628650" y="273844"/>
            <a:ext cx="7886700" cy="9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iA PRACTICAR!- ¿CÓMO </a:t>
            </a:r>
            <a:r>
              <a:rPr lang="en"/>
              <a:t>SE ESCRIBE</a:t>
            </a:r>
            <a:r>
              <a:rPr lang="en"/>
              <a:t>?  </a:t>
            </a:r>
            <a:endParaRPr/>
          </a:p>
        </p:txBody>
      </p:sp>
      <p:sp>
        <p:nvSpPr>
          <p:cNvPr id="2801" name="Google Shape;2801;p82"/>
          <p:cNvSpPr txBox="1"/>
          <p:nvPr>
            <p:ph idx="1" type="body"/>
          </p:nvPr>
        </p:nvSpPr>
        <p:spPr>
          <a:xfrm>
            <a:off x="628650" y="1369219"/>
            <a:ext cx="7886700" cy="3263400"/>
          </a:xfrm>
          <a:prstGeom prst="rect">
            <a:avLst/>
          </a:prstGeom>
        </p:spPr>
        <p:txBody>
          <a:bodyPr anchorCtr="0" anchor="t" bIns="45700" lIns="91425" spcFirstLastPara="1" rIns="91425" wrap="square" tIns="45700">
            <a:noAutofit/>
          </a:bodyPr>
          <a:lstStyle/>
          <a:p>
            <a:pPr indent="-342900" lvl="0" marL="457200" rtl="0" algn="l">
              <a:lnSpc>
                <a:spcPct val="200000"/>
              </a:lnSpc>
              <a:spcBef>
                <a:spcPts val="750"/>
              </a:spcBef>
              <a:spcAft>
                <a:spcPts val="0"/>
              </a:spcAft>
              <a:buSzPts val="1800"/>
              <a:buChar char="•"/>
            </a:pPr>
            <a:r>
              <a:rPr b="1" lang="en"/>
              <a:t>A TALL GIRL</a:t>
            </a:r>
            <a:endParaRPr b="1"/>
          </a:p>
          <a:p>
            <a:pPr indent="-342900" lvl="0" marL="457200" rtl="0" algn="l">
              <a:lnSpc>
                <a:spcPct val="200000"/>
              </a:lnSpc>
              <a:spcBef>
                <a:spcPts val="0"/>
              </a:spcBef>
              <a:spcAft>
                <a:spcPts val="0"/>
              </a:spcAft>
              <a:buSzPts val="1800"/>
              <a:buChar char="•"/>
            </a:pPr>
            <a:r>
              <a:rPr b="1" lang="en"/>
              <a:t>AN INTELLIGENT STUDENT</a:t>
            </a:r>
            <a:endParaRPr b="1"/>
          </a:p>
          <a:p>
            <a:pPr indent="-342900" lvl="0" marL="457200" rtl="0" algn="l">
              <a:lnSpc>
                <a:spcPct val="200000"/>
              </a:lnSpc>
              <a:spcBef>
                <a:spcPts val="0"/>
              </a:spcBef>
              <a:spcAft>
                <a:spcPts val="0"/>
              </a:spcAft>
              <a:buSzPts val="1800"/>
              <a:buChar char="•"/>
            </a:pPr>
            <a:r>
              <a:rPr b="1" lang="en"/>
              <a:t>A FAT CAT </a:t>
            </a:r>
            <a:endParaRPr b="1"/>
          </a:p>
          <a:p>
            <a:pPr indent="-342900" lvl="0" marL="457200" rtl="0" algn="l">
              <a:lnSpc>
                <a:spcPct val="200000"/>
              </a:lnSpc>
              <a:spcBef>
                <a:spcPts val="0"/>
              </a:spcBef>
              <a:spcAft>
                <a:spcPts val="0"/>
              </a:spcAft>
              <a:buSzPts val="1800"/>
              <a:buChar char="•"/>
            </a:pPr>
            <a:r>
              <a:rPr b="1" lang="en"/>
              <a:t>TWO </a:t>
            </a:r>
            <a:r>
              <a:rPr b="1" lang="en"/>
              <a:t>HARD WORKING</a:t>
            </a:r>
            <a:r>
              <a:rPr b="1" lang="en"/>
              <a:t> MEN</a:t>
            </a:r>
            <a:endParaRPr b="1"/>
          </a:p>
          <a:p>
            <a:pPr indent="-342900" lvl="0" marL="457200" rtl="0" algn="l">
              <a:lnSpc>
                <a:spcPct val="200000"/>
              </a:lnSpc>
              <a:spcBef>
                <a:spcPts val="0"/>
              </a:spcBef>
              <a:spcAft>
                <a:spcPts val="0"/>
              </a:spcAft>
              <a:buSzPts val="1800"/>
              <a:buChar char="•"/>
            </a:pPr>
            <a:r>
              <a:rPr b="1" lang="en"/>
              <a:t>THREE BIG DOGS</a:t>
            </a:r>
            <a:endParaRPr b="1"/>
          </a:p>
          <a:p>
            <a:pPr indent="-342900" lvl="0" marL="457200" rtl="0" algn="l">
              <a:lnSpc>
                <a:spcPct val="200000"/>
              </a:lnSpc>
              <a:spcBef>
                <a:spcPts val="0"/>
              </a:spcBef>
              <a:spcAft>
                <a:spcPts val="0"/>
              </a:spcAft>
              <a:buSzPts val="1800"/>
              <a:buChar char="•"/>
            </a:pPr>
            <a:r>
              <a:rPr b="1" lang="en"/>
              <a:t>A HONEST BOY</a:t>
            </a:r>
            <a:endParaRPr b="1"/>
          </a:p>
        </p:txBody>
      </p:sp>
      <p:sp>
        <p:nvSpPr>
          <p:cNvPr id="2802" name="Google Shape;2802;p82"/>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6" name="Shape 2806"/>
        <p:cNvGrpSpPr/>
        <p:nvPr/>
      </p:nvGrpSpPr>
      <p:grpSpPr>
        <a:xfrm>
          <a:off x="0" y="0"/>
          <a:ext cx="0" cy="0"/>
          <a:chOff x="0" y="0"/>
          <a:chExt cx="0" cy="0"/>
        </a:xfrm>
      </p:grpSpPr>
      <p:pic>
        <p:nvPicPr>
          <p:cNvPr id="2807" name="Google Shape;2807;p83"/>
          <p:cNvPicPr preferRelativeResize="0"/>
          <p:nvPr/>
        </p:nvPicPr>
        <p:blipFill>
          <a:blip r:embed="rId3">
            <a:alphaModFix/>
          </a:blip>
          <a:stretch>
            <a:fillRect/>
          </a:stretch>
        </p:blipFill>
        <p:spPr>
          <a:xfrm>
            <a:off x="152400" y="152400"/>
            <a:ext cx="8913871" cy="4991100"/>
          </a:xfrm>
          <a:prstGeom prst="rect">
            <a:avLst/>
          </a:prstGeom>
          <a:noFill/>
          <a:ln>
            <a:noFill/>
          </a:ln>
        </p:spPr>
      </p:pic>
      <p:sp>
        <p:nvSpPr>
          <p:cNvPr id="2808" name="Google Shape;2808;p83"/>
          <p:cNvSpPr/>
          <p:nvPr/>
        </p:nvSpPr>
        <p:spPr>
          <a:xfrm>
            <a:off x="7173825" y="661750"/>
            <a:ext cx="1549200" cy="1308300"/>
          </a:xfrm>
          <a:prstGeom prst="wedgeRectCallout">
            <a:avLst>
              <a:gd fmla="val -26701" name="adj1"/>
              <a:gd fmla="val 8104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a:ea typeface="Antic"/>
              <a:cs typeface="Antic"/>
              <a:sym typeface="Antic"/>
            </a:endParaRPr>
          </a:p>
        </p:txBody>
      </p:sp>
      <p:sp>
        <p:nvSpPr>
          <p:cNvPr id="2809" name="Google Shape;2809;p83"/>
          <p:cNvSpPr txBox="1"/>
          <p:nvPr/>
        </p:nvSpPr>
        <p:spPr>
          <a:xfrm>
            <a:off x="7173825" y="793300"/>
            <a:ext cx="1757400" cy="1045200"/>
          </a:xfrm>
          <a:prstGeom prst="rect">
            <a:avLst/>
          </a:prstGeom>
          <a:noFill/>
          <a:ln>
            <a:noFill/>
          </a:ln>
        </p:spPr>
        <p:txBody>
          <a:bodyPr anchorCtr="0" anchor="t" bIns="91425" lIns="91425" spcFirstLastPara="1" rIns="91425" wrap="square" tIns="91425">
            <a:spAutoFit/>
          </a:bodyPr>
          <a:lstStyle/>
          <a:p>
            <a:pPr indent="0" lvl="0" marL="57150" rtl="0" algn="l">
              <a:lnSpc>
                <a:spcPct val="115000"/>
              </a:lnSpc>
              <a:spcBef>
                <a:spcPts val="0"/>
              </a:spcBef>
              <a:spcAft>
                <a:spcPts val="0"/>
              </a:spcAft>
              <a:buNone/>
            </a:pPr>
            <a:r>
              <a:rPr b="1" lang="en" sz="2600">
                <a:solidFill>
                  <a:schemeClr val="dk1"/>
                </a:solidFill>
                <a:latin typeface="Antic"/>
                <a:ea typeface="Antic"/>
                <a:cs typeface="Antic"/>
                <a:sym typeface="Antic"/>
              </a:rPr>
              <a:t>Tengo</a:t>
            </a:r>
            <a:endParaRPr b="1" sz="2600">
              <a:solidFill>
                <a:schemeClr val="dk1"/>
              </a:solidFill>
              <a:latin typeface="Antic"/>
              <a:ea typeface="Antic"/>
              <a:cs typeface="Antic"/>
              <a:sym typeface="Antic"/>
            </a:endParaRPr>
          </a:p>
          <a:p>
            <a:pPr indent="0" lvl="0" marL="57150" marR="397042" rtl="0" algn="l">
              <a:lnSpc>
                <a:spcPct val="115000"/>
              </a:lnSpc>
              <a:spcBef>
                <a:spcPts val="0"/>
              </a:spcBef>
              <a:spcAft>
                <a:spcPts val="0"/>
              </a:spcAft>
              <a:buNone/>
            </a:pPr>
            <a:r>
              <a:rPr b="1" lang="en" sz="2600">
                <a:solidFill>
                  <a:schemeClr val="dk1"/>
                </a:solidFill>
                <a:latin typeface="Antic"/>
                <a:ea typeface="Antic"/>
                <a:cs typeface="Antic"/>
                <a:sym typeface="Antic"/>
              </a:rPr>
              <a:t>trenzas</a:t>
            </a:r>
            <a:endParaRPr sz="1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3" name="Shape 2813"/>
        <p:cNvGrpSpPr/>
        <p:nvPr/>
      </p:nvGrpSpPr>
      <p:grpSpPr>
        <a:xfrm>
          <a:off x="0" y="0"/>
          <a:ext cx="0" cy="0"/>
          <a:chOff x="0" y="0"/>
          <a:chExt cx="0" cy="0"/>
        </a:xfrm>
      </p:grpSpPr>
      <p:sp>
        <p:nvSpPr>
          <p:cNvPr id="2814" name="Google Shape;2814;p84"/>
          <p:cNvSpPr txBox="1"/>
          <p:nvPr/>
        </p:nvSpPr>
        <p:spPr>
          <a:xfrm>
            <a:off x="3085325" y="116975"/>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Eye colour</a:t>
            </a:r>
            <a:endParaRPr/>
          </a:p>
        </p:txBody>
      </p:sp>
      <p:sp>
        <p:nvSpPr>
          <p:cNvPr id="2815" name="Google Shape;2815;p84"/>
          <p:cNvSpPr txBox="1"/>
          <p:nvPr/>
        </p:nvSpPr>
        <p:spPr>
          <a:xfrm>
            <a:off x="152388" y="284670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Los ojos verdes</a:t>
            </a:r>
            <a:endParaRPr/>
          </a:p>
        </p:txBody>
      </p:sp>
      <p:pic>
        <p:nvPicPr>
          <p:cNvPr id="2816" name="Google Shape;2816;p84"/>
          <p:cNvPicPr preferRelativeResize="0"/>
          <p:nvPr/>
        </p:nvPicPr>
        <p:blipFill>
          <a:blip r:embed="rId3">
            <a:alphaModFix/>
          </a:blip>
          <a:stretch>
            <a:fillRect/>
          </a:stretch>
        </p:blipFill>
        <p:spPr>
          <a:xfrm>
            <a:off x="152400" y="686375"/>
            <a:ext cx="3126201" cy="2084126"/>
          </a:xfrm>
          <a:prstGeom prst="rect">
            <a:avLst/>
          </a:prstGeom>
          <a:noFill/>
          <a:ln>
            <a:noFill/>
          </a:ln>
        </p:spPr>
      </p:pic>
      <p:pic>
        <p:nvPicPr>
          <p:cNvPr id="2817" name="Google Shape;2817;p84"/>
          <p:cNvPicPr preferRelativeResize="0"/>
          <p:nvPr/>
        </p:nvPicPr>
        <p:blipFill>
          <a:blip r:embed="rId4">
            <a:alphaModFix/>
          </a:blip>
          <a:stretch>
            <a:fillRect/>
          </a:stretch>
        </p:blipFill>
        <p:spPr>
          <a:xfrm>
            <a:off x="5442375" y="610175"/>
            <a:ext cx="3354778" cy="2236526"/>
          </a:xfrm>
          <a:prstGeom prst="rect">
            <a:avLst/>
          </a:prstGeom>
          <a:noFill/>
          <a:ln>
            <a:noFill/>
          </a:ln>
        </p:spPr>
      </p:pic>
      <p:sp>
        <p:nvSpPr>
          <p:cNvPr id="2818" name="Google Shape;2818;p84"/>
          <p:cNvSpPr txBox="1"/>
          <p:nvPr/>
        </p:nvSpPr>
        <p:spPr>
          <a:xfrm>
            <a:off x="5797138" y="2846700"/>
            <a:ext cx="3000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Los ojos azules</a:t>
            </a:r>
            <a:endParaRPr/>
          </a:p>
        </p:txBody>
      </p:sp>
      <p:pic>
        <p:nvPicPr>
          <p:cNvPr id="2819" name="Google Shape;2819;p84"/>
          <p:cNvPicPr preferRelativeResize="0"/>
          <p:nvPr/>
        </p:nvPicPr>
        <p:blipFill>
          <a:blip r:embed="rId5">
            <a:alphaModFix/>
          </a:blip>
          <a:stretch>
            <a:fillRect/>
          </a:stretch>
        </p:blipFill>
        <p:spPr>
          <a:xfrm>
            <a:off x="3085328" y="2122744"/>
            <a:ext cx="2492350" cy="2492381"/>
          </a:xfrm>
          <a:prstGeom prst="rect">
            <a:avLst/>
          </a:prstGeom>
          <a:noFill/>
          <a:ln>
            <a:noFill/>
          </a:ln>
        </p:spPr>
      </p:pic>
      <p:sp>
        <p:nvSpPr>
          <p:cNvPr id="2820" name="Google Shape;2820;p84"/>
          <p:cNvSpPr txBox="1"/>
          <p:nvPr/>
        </p:nvSpPr>
        <p:spPr>
          <a:xfrm>
            <a:off x="1842735" y="4615125"/>
            <a:ext cx="54852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500">
                <a:solidFill>
                  <a:schemeClr val="dk1"/>
                </a:solidFill>
                <a:latin typeface="Antic"/>
                <a:ea typeface="Antic"/>
                <a:cs typeface="Antic"/>
                <a:sym typeface="Antic"/>
              </a:rPr>
              <a:t>Los ojos marrónes /negros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pic>
        <p:nvPicPr>
          <p:cNvPr id="2825" name="Google Shape;2825;p85"/>
          <p:cNvPicPr preferRelativeResize="0"/>
          <p:nvPr/>
        </p:nvPicPr>
        <p:blipFill>
          <a:blip r:embed="rId3">
            <a:alphaModFix/>
          </a:blip>
          <a:stretch>
            <a:fillRect/>
          </a:stretch>
        </p:blipFill>
        <p:spPr>
          <a:xfrm>
            <a:off x="152400" y="152400"/>
            <a:ext cx="8839198" cy="4729306"/>
          </a:xfrm>
          <a:prstGeom prst="rect">
            <a:avLst/>
          </a:prstGeom>
          <a:noFill/>
          <a:ln>
            <a:noFill/>
          </a:ln>
        </p:spPr>
      </p:pic>
      <p:pic>
        <p:nvPicPr>
          <p:cNvPr id="2826" name="Google Shape;2826;p85" title="Que_Hay_1_track_50 (1).mp3">
            <a:hlinkClick r:id="rId4"/>
          </p:cNvPr>
          <p:cNvPicPr preferRelativeResize="0"/>
          <p:nvPr/>
        </p:nvPicPr>
        <p:blipFill>
          <a:blip r:embed="rId5">
            <a:alphaModFix/>
          </a:blip>
          <a:stretch>
            <a:fillRect/>
          </a:stretch>
        </p:blipFill>
        <p:spPr>
          <a:xfrm>
            <a:off x="824150" y="3080075"/>
            <a:ext cx="1100900" cy="1100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0" name="Shape 2830"/>
        <p:cNvGrpSpPr/>
        <p:nvPr/>
      </p:nvGrpSpPr>
      <p:grpSpPr>
        <a:xfrm>
          <a:off x="0" y="0"/>
          <a:ext cx="0" cy="0"/>
          <a:chOff x="0" y="0"/>
          <a:chExt cx="0" cy="0"/>
        </a:xfrm>
      </p:grpSpPr>
      <p:pic>
        <p:nvPicPr>
          <p:cNvPr id="2831" name="Google Shape;2831;p86"/>
          <p:cNvPicPr preferRelativeResize="0"/>
          <p:nvPr/>
        </p:nvPicPr>
        <p:blipFill>
          <a:blip r:embed="rId3">
            <a:alphaModFix/>
          </a:blip>
          <a:stretch>
            <a:fillRect/>
          </a:stretch>
        </p:blipFill>
        <p:spPr>
          <a:xfrm>
            <a:off x="2806200" y="84325"/>
            <a:ext cx="6229843" cy="5143500"/>
          </a:xfrm>
          <a:prstGeom prst="rect">
            <a:avLst/>
          </a:prstGeom>
          <a:noFill/>
          <a:ln>
            <a:noFill/>
          </a:ln>
        </p:spPr>
      </p:pic>
      <p:sp>
        <p:nvSpPr>
          <p:cNvPr id="2832" name="Google Shape;2832;p86"/>
          <p:cNvSpPr txBox="1"/>
          <p:nvPr/>
        </p:nvSpPr>
        <p:spPr>
          <a:xfrm>
            <a:off x="260700" y="751225"/>
            <a:ext cx="2545500" cy="18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chemeClr val="accent6"/>
                </a:solidFill>
                <a:latin typeface="Antic"/>
                <a:ea typeface="Antic"/>
                <a:cs typeface="Antic"/>
                <a:sym typeface="Antic"/>
              </a:rPr>
              <a:t>VOCABULARIO  ÚTIL</a:t>
            </a:r>
            <a:endParaRPr b="1" sz="1600" u="sng">
              <a:solidFill>
                <a:schemeClr val="accent6"/>
              </a:solidFill>
              <a:latin typeface="Antic"/>
              <a:ea typeface="Antic"/>
              <a:cs typeface="Antic"/>
              <a:sym typeface="Antic"/>
            </a:endParaRPr>
          </a:p>
          <a:p>
            <a:pPr indent="0" lvl="0" marL="0" rtl="0" algn="l">
              <a:spcBef>
                <a:spcPts val="0"/>
              </a:spcBef>
              <a:spcAft>
                <a:spcPts val="0"/>
              </a:spcAft>
              <a:buNone/>
            </a:pPr>
            <a:r>
              <a:rPr b="1" lang="en" sz="1600" u="sng">
                <a:solidFill>
                  <a:schemeClr val="accent6"/>
                </a:solidFill>
                <a:latin typeface="Antic"/>
                <a:ea typeface="Antic"/>
                <a:cs typeface="Antic"/>
                <a:sym typeface="Antic"/>
              </a:rPr>
              <a:t> </a:t>
            </a:r>
            <a:endParaRPr b="1" sz="1600" u="sng">
              <a:solidFill>
                <a:schemeClr val="accent6"/>
              </a:solidFill>
              <a:latin typeface="Antic"/>
              <a:ea typeface="Antic"/>
              <a:cs typeface="Antic"/>
              <a:sym typeface="Antic"/>
            </a:endParaRPr>
          </a:p>
          <a:p>
            <a:pPr indent="-330200" lvl="0" marL="457200" rtl="0" algn="l">
              <a:spcBef>
                <a:spcPts val="0"/>
              </a:spcBef>
              <a:spcAft>
                <a:spcPts val="0"/>
              </a:spcAft>
              <a:buClr>
                <a:schemeClr val="accent6"/>
              </a:buClr>
              <a:buSzPts val="1600"/>
              <a:buFont typeface="Manrope"/>
              <a:buChar char="●"/>
            </a:pPr>
            <a:r>
              <a:rPr lang="en" sz="1600">
                <a:solidFill>
                  <a:schemeClr val="accent6"/>
                </a:solidFill>
                <a:latin typeface="Manrope"/>
                <a:ea typeface="Manrope"/>
                <a:cs typeface="Manrope"/>
                <a:sym typeface="Manrope"/>
              </a:rPr>
              <a:t>CANA- GREY HAIR</a:t>
            </a:r>
            <a:endParaRPr sz="1600">
              <a:solidFill>
                <a:schemeClr val="accent6"/>
              </a:solidFill>
              <a:latin typeface="Manrope"/>
              <a:ea typeface="Manrope"/>
              <a:cs typeface="Manrope"/>
              <a:sym typeface="Manrope"/>
            </a:endParaRPr>
          </a:p>
          <a:p>
            <a:pPr indent="0" lvl="0" marL="457200" rtl="0" algn="l">
              <a:spcBef>
                <a:spcPts val="0"/>
              </a:spcBef>
              <a:spcAft>
                <a:spcPts val="0"/>
              </a:spcAft>
              <a:buNone/>
            </a:pPr>
            <a:r>
              <a:t/>
            </a:r>
            <a:endParaRPr sz="1600">
              <a:solidFill>
                <a:schemeClr val="accent6"/>
              </a:solidFill>
              <a:latin typeface="Manrope"/>
              <a:ea typeface="Manrope"/>
              <a:cs typeface="Manrope"/>
              <a:sym typeface="Manrope"/>
            </a:endParaRPr>
          </a:p>
          <a:p>
            <a:pPr indent="-330200" lvl="0" marL="457200" rtl="0" algn="l">
              <a:spcBef>
                <a:spcPts val="0"/>
              </a:spcBef>
              <a:spcAft>
                <a:spcPts val="0"/>
              </a:spcAft>
              <a:buClr>
                <a:schemeClr val="accent6"/>
              </a:buClr>
              <a:buSzPts val="1600"/>
              <a:buFont typeface="Manrope"/>
              <a:buChar char="●"/>
            </a:pPr>
            <a:r>
              <a:rPr lang="en" sz="1600">
                <a:solidFill>
                  <a:schemeClr val="accent6"/>
                </a:solidFill>
                <a:latin typeface="Manrope"/>
                <a:ea typeface="Manrope"/>
                <a:cs typeface="Manrope"/>
                <a:sym typeface="Manrope"/>
              </a:rPr>
              <a:t>BIGOTE-MUSTACHE </a:t>
            </a:r>
            <a:endParaRPr sz="1600">
              <a:solidFill>
                <a:schemeClr val="accent6"/>
              </a:solidFill>
              <a:latin typeface="Manrope"/>
              <a:ea typeface="Manrope"/>
              <a:cs typeface="Manrope"/>
              <a:sym typeface="Manrope"/>
            </a:endParaRPr>
          </a:p>
          <a:p>
            <a:pPr indent="0" lvl="0" marL="457200" rtl="0" algn="l">
              <a:spcBef>
                <a:spcPts val="0"/>
              </a:spcBef>
              <a:spcAft>
                <a:spcPts val="0"/>
              </a:spcAft>
              <a:buNone/>
            </a:pPr>
            <a:r>
              <a:t/>
            </a:r>
            <a:endParaRPr sz="1600">
              <a:solidFill>
                <a:schemeClr val="accent6"/>
              </a:solidFill>
              <a:latin typeface="Manrope"/>
              <a:ea typeface="Manrope"/>
              <a:cs typeface="Manrope"/>
              <a:sym typeface="Manrope"/>
            </a:endParaRPr>
          </a:p>
          <a:p>
            <a:pPr indent="-330200" lvl="0" marL="457200" rtl="0" algn="l">
              <a:spcBef>
                <a:spcPts val="0"/>
              </a:spcBef>
              <a:spcAft>
                <a:spcPts val="0"/>
              </a:spcAft>
              <a:buClr>
                <a:schemeClr val="accent6"/>
              </a:buClr>
              <a:buSzPts val="1600"/>
              <a:buFont typeface="Manrope"/>
              <a:buChar char="●"/>
            </a:pPr>
            <a:r>
              <a:rPr lang="en" sz="1600">
                <a:solidFill>
                  <a:schemeClr val="accent6"/>
                </a:solidFill>
                <a:latin typeface="Manrope"/>
                <a:ea typeface="Manrope"/>
                <a:cs typeface="Manrope"/>
                <a:sym typeface="Manrope"/>
              </a:rPr>
              <a:t>BARBA- BEARD</a:t>
            </a:r>
            <a:endParaRPr sz="1600">
              <a:solidFill>
                <a:schemeClr val="accent6"/>
              </a:solidFill>
              <a:latin typeface="Manrope"/>
              <a:ea typeface="Manrope"/>
              <a:cs typeface="Manrope"/>
              <a:sym typeface="Manrope"/>
            </a:endParaRPr>
          </a:p>
          <a:p>
            <a:pPr indent="0" lvl="0" marL="457200" rtl="0" algn="l">
              <a:spcBef>
                <a:spcPts val="0"/>
              </a:spcBef>
              <a:spcAft>
                <a:spcPts val="0"/>
              </a:spcAft>
              <a:buNone/>
            </a:pPr>
            <a:r>
              <a:t/>
            </a:r>
            <a:endParaRPr sz="1600">
              <a:solidFill>
                <a:schemeClr val="accent6"/>
              </a:solidFill>
              <a:latin typeface="Manrope"/>
              <a:ea typeface="Manrope"/>
              <a:cs typeface="Manrope"/>
              <a:sym typeface="Manrope"/>
            </a:endParaRPr>
          </a:p>
          <a:p>
            <a:pPr indent="-330200" lvl="0" marL="457200" rtl="0" algn="l">
              <a:spcBef>
                <a:spcPts val="0"/>
              </a:spcBef>
              <a:spcAft>
                <a:spcPts val="0"/>
              </a:spcAft>
              <a:buClr>
                <a:schemeClr val="accent6"/>
              </a:buClr>
              <a:buSzPts val="1600"/>
              <a:buFont typeface="Manrope"/>
              <a:buChar char="●"/>
            </a:pPr>
            <a:r>
              <a:rPr lang="en" sz="1600">
                <a:solidFill>
                  <a:schemeClr val="accent6"/>
                </a:solidFill>
                <a:latin typeface="Manrope"/>
                <a:ea typeface="Manrope"/>
                <a:cs typeface="Manrope"/>
                <a:sym typeface="Manrope"/>
              </a:rPr>
              <a:t>TRENZAS</a:t>
            </a:r>
            <a:r>
              <a:rPr lang="en" sz="1600">
                <a:solidFill>
                  <a:schemeClr val="accent6"/>
                </a:solidFill>
                <a:latin typeface="Manrope"/>
                <a:ea typeface="Manrope"/>
                <a:cs typeface="Manrope"/>
                <a:sym typeface="Manrope"/>
              </a:rPr>
              <a:t>- PLAITS</a:t>
            </a:r>
            <a:endParaRPr sz="1600">
              <a:solidFill>
                <a:schemeClr val="accent6"/>
              </a:solidFill>
              <a:latin typeface="Manrope"/>
              <a:ea typeface="Manrope"/>
              <a:cs typeface="Manrope"/>
              <a:sym typeface="Manrope"/>
            </a:endParaRPr>
          </a:p>
          <a:p>
            <a:pPr indent="0" lvl="0" marL="457200" rtl="0" algn="l">
              <a:spcBef>
                <a:spcPts val="0"/>
              </a:spcBef>
              <a:spcAft>
                <a:spcPts val="0"/>
              </a:spcAft>
              <a:buNone/>
            </a:pPr>
            <a:r>
              <a:t/>
            </a:r>
            <a:endParaRPr sz="1600">
              <a:solidFill>
                <a:schemeClr val="accent6"/>
              </a:solidFill>
              <a:latin typeface="Manrope"/>
              <a:ea typeface="Manrope"/>
              <a:cs typeface="Manrope"/>
              <a:sym typeface="Manrope"/>
            </a:endParaRPr>
          </a:p>
          <a:p>
            <a:pPr indent="-330200" lvl="0" marL="457200" rtl="0" algn="l">
              <a:spcBef>
                <a:spcPts val="0"/>
              </a:spcBef>
              <a:spcAft>
                <a:spcPts val="0"/>
              </a:spcAft>
              <a:buClr>
                <a:schemeClr val="accent6"/>
              </a:buClr>
              <a:buSzPts val="1600"/>
              <a:buFont typeface="Manrope"/>
              <a:buChar char="●"/>
            </a:pPr>
            <a:r>
              <a:rPr lang="en" sz="1600">
                <a:solidFill>
                  <a:schemeClr val="accent6"/>
                </a:solidFill>
                <a:latin typeface="Manrope"/>
                <a:ea typeface="Manrope"/>
                <a:cs typeface="Manrope"/>
                <a:sym typeface="Manrope"/>
              </a:rPr>
              <a:t>PECAS-FRECKLES</a:t>
            </a:r>
            <a:endParaRPr sz="1600">
              <a:solidFill>
                <a:schemeClr val="accent6"/>
              </a:solidFill>
              <a:latin typeface="Manrope"/>
              <a:ea typeface="Manrope"/>
              <a:cs typeface="Manrope"/>
              <a:sym typeface="Manrope"/>
            </a:endParaRPr>
          </a:p>
          <a:p>
            <a:pPr indent="0" lvl="0" marL="457200" rtl="0" algn="l">
              <a:spcBef>
                <a:spcPts val="0"/>
              </a:spcBef>
              <a:spcAft>
                <a:spcPts val="0"/>
              </a:spcAft>
              <a:buNone/>
            </a:pPr>
            <a:r>
              <a:t/>
            </a:r>
            <a:endParaRPr sz="1600">
              <a:solidFill>
                <a:schemeClr val="accent6"/>
              </a:solidFill>
              <a:latin typeface="Manrope"/>
              <a:ea typeface="Manrope"/>
              <a:cs typeface="Manrope"/>
              <a:sym typeface="Manrope"/>
            </a:endParaRPr>
          </a:p>
          <a:p>
            <a:pPr indent="-330200" lvl="0" marL="457200" rtl="0" algn="l">
              <a:spcBef>
                <a:spcPts val="0"/>
              </a:spcBef>
              <a:spcAft>
                <a:spcPts val="0"/>
              </a:spcAft>
              <a:buClr>
                <a:schemeClr val="accent6"/>
              </a:buClr>
              <a:buSzPts val="1600"/>
              <a:buFont typeface="Manrope"/>
              <a:buChar char="●"/>
            </a:pPr>
            <a:r>
              <a:rPr lang="en" sz="1600">
                <a:solidFill>
                  <a:schemeClr val="accent6"/>
                </a:solidFill>
                <a:latin typeface="Manrope"/>
                <a:ea typeface="Manrope"/>
                <a:cs typeface="Manrope"/>
                <a:sym typeface="Manrope"/>
              </a:rPr>
              <a:t>EL PELO RAPADO- SHAVED HAIR</a:t>
            </a:r>
            <a:endParaRPr sz="1600">
              <a:solidFill>
                <a:schemeClr val="accent6"/>
              </a:solidFill>
              <a:latin typeface="Manrope"/>
              <a:ea typeface="Manrope"/>
              <a:cs typeface="Manrope"/>
              <a:sym typeface="Manrop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87"/>
          <p:cNvSpPr txBox="1"/>
          <p:nvPr/>
        </p:nvSpPr>
        <p:spPr>
          <a:xfrm>
            <a:off x="332925" y="1441850"/>
            <a:ext cx="8456100" cy="325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lang="en" sz="2500">
                <a:solidFill>
                  <a:schemeClr val="dk1"/>
                </a:solidFill>
                <a:latin typeface="Schoolbell"/>
                <a:ea typeface="Schoolbell"/>
                <a:cs typeface="Schoolbell"/>
                <a:sym typeface="Schoolbell"/>
              </a:rPr>
              <a:t>Create an </a:t>
            </a:r>
            <a:r>
              <a:rPr b="1" lang="en" sz="2500" u="sng">
                <a:solidFill>
                  <a:schemeClr val="dk1"/>
                </a:solidFill>
                <a:latin typeface="Schoolbell"/>
                <a:ea typeface="Schoolbell"/>
                <a:cs typeface="Schoolbell"/>
                <a:sym typeface="Schoolbell"/>
              </a:rPr>
              <a:t>audio</a:t>
            </a:r>
            <a:r>
              <a:rPr b="1" lang="en" sz="2500">
                <a:solidFill>
                  <a:schemeClr val="dk1"/>
                </a:solidFill>
                <a:latin typeface="Schoolbell"/>
                <a:ea typeface="Schoolbell"/>
                <a:cs typeface="Schoolbell"/>
                <a:sym typeface="Schoolbell"/>
              </a:rPr>
              <a:t> recording about your family</a:t>
            </a:r>
            <a:r>
              <a:rPr b="1" i="0" lang="en" sz="2500" u="none" cap="none" strike="noStrike">
                <a:solidFill>
                  <a:schemeClr val="dk1"/>
                </a:solidFill>
                <a:latin typeface="Schoolbell"/>
                <a:ea typeface="Schoolbell"/>
                <a:cs typeface="Schoolbell"/>
                <a:sym typeface="Schoolbell"/>
              </a:rPr>
              <a:t>. </a:t>
            </a:r>
            <a:r>
              <a:rPr b="1" lang="en" sz="2500">
                <a:solidFill>
                  <a:schemeClr val="dk1"/>
                </a:solidFill>
                <a:latin typeface="Schoolbell"/>
                <a:ea typeface="Schoolbell"/>
                <a:cs typeface="Schoolbell"/>
                <a:sym typeface="Schoolbell"/>
              </a:rPr>
              <a:t>You must</a:t>
            </a:r>
            <a:r>
              <a:rPr b="1" i="0" lang="en" sz="2500" u="none" cap="none" strike="noStrike">
                <a:solidFill>
                  <a:schemeClr val="dk1"/>
                </a:solidFill>
                <a:latin typeface="Schoolbell"/>
                <a:ea typeface="Schoolbell"/>
                <a:cs typeface="Schoolbell"/>
                <a:sym typeface="Schoolbell"/>
              </a:rPr>
              <a:t>:</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1" i="0" sz="2500" u="none" cap="none" strike="noStrike">
              <a:solidFill>
                <a:schemeClr val="dk1"/>
              </a:solidFill>
              <a:latin typeface="Schoolbell"/>
              <a:ea typeface="Schoolbell"/>
              <a:cs typeface="Schoolbell"/>
              <a:sym typeface="Schoolbell"/>
            </a:endParaRPr>
          </a:p>
          <a:p>
            <a:pPr indent="-349250" lvl="0" marL="628650" marR="0" rtl="0" algn="l">
              <a:lnSpc>
                <a:spcPct val="100000"/>
              </a:lnSpc>
              <a:spcBef>
                <a:spcPts val="0"/>
              </a:spcBef>
              <a:spcAft>
                <a:spcPts val="0"/>
              </a:spcAft>
              <a:buClr>
                <a:schemeClr val="dk1"/>
              </a:buClr>
              <a:buSzPts val="1900"/>
              <a:buFont typeface="Arial"/>
              <a:buAutoNum type="arabicPeriod"/>
            </a:pPr>
            <a:r>
              <a:rPr b="1" lang="en" sz="1900">
                <a:solidFill>
                  <a:schemeClr val="dk1"/>
                </a:solidFill>
              </a:rPr>
              <a:t>Introduce yourself </a:t>
            </a:r>
            <a:endParaRPr b="1" sz="1900">
              <a:solidFill>
                <a:schemeClr val="dk1"/>
              </a:solidFill>
            </a:endParaRPr>
          </a:p>
          <a:p>
            <a:pPr indent="-349250" lvl="0" marL="628650" marR="0" rtl="0" algn="l">
              <a:lnSpc>
                <a:spcPct val="100000"/>
              </a:lnSpc>
              <a:spcBef>
                <a:spcPts val="0"/>
              </a:spcBef>
              <a:spcAft>
                <a:spcPts val="0"/>
              </a:spcAft>
              <a:buClr>
                <a:schemeClr val="dk1"/>
              </a:buClr>
              <a:buSzPts val="1900"/>
              <a:buAutoNum type="arabicPeriod"/>
            </a:pPr>
            <a:r>
              <a:rPr b="1" lang="en" sz="1900">
                <a:solidFill>
                  <a:schemeClr val="dk1"/>
                </a:solidFill>
              </a:rPr>
              <a:t>Describe yourself (state 2 things you are; 2 things you are not)</a:t>
            </a:r>
            <a:endParaRPr b="1" sz="1900">
              <a:solidFill>
                <a:schemeClr val="dk1"/>
              </a:solidFill>
            </a:endParaRPr>
          </a:p>
          <a:p>
            <a:pPr indent="-349250" lvl="0" marL="628650" marR="0" rtl="0" algn="l">
              <a:lnSpc>
                <a:spcPct val="100000"/>
              </a:lnSpc>
              <a:spcBef>
                <a:spcPts val="0"/>
              </a:spcBef>
              <a:spcAft>
                <a:spcPts val="0"/>
              </a:spcAft>
              <a:buClr>
                <a:schemeClr val="dk1"/>
              </a:buClr>
              <a:buSzPts val="1900"/>
              <a:buAutoNum type="arabicPeriod"/>
            </a:pPr>
            <a:r>
              <a:rPr b="1" lang="en" sz="1900">
                <a:solidFill>
                  <a:schemeClr val="dk1"/>
                </a:solidFill>
              </a:rPr>
              <a:t>State how many persons are in your family and who they are</a:t>
            </a:r>
            <a:endParaRPr b="1" sz="1900">
              <a:solidFill>
                <a:schemeClr val="dk1"/>
              </a:solidFill>
            </a:endParaRPr>
          </a:p>
          <a:p>
            <a:pPr indent="-349250" lvl="0" marL="628650" marR="0" rtl="0" algn="l">
              <a:lnSpc>
                <a:spcPct val="100000"/>
              </a:lnSpc>
              <a:spcBef>
                <a:spcPts val="0"/>
              </a:spcBef>
              <a:spcAft>
                <a:spcPts val="0"/>
              </a:spcAft>
              <a:buClr>
                <a:schemeClr val="dk1"/>
              </a:buClr>
              <a:buSzPts val="1900"/>
              <a:buAutoNum type="arabicPeriod"/>
            </a:pPr>
            <a:r>
              <a:rPr b="1" lang="en" sz="1900">
                <a:solidFill>
                  <a:schemeClr val="dk1"/>
                </a:solidFill>
              </a:rPr>
              <a:t>Name the members of your family (e.g. Mi madre se llama Ana)</a:t>
            </a:r>
            <a:endParaRPr b="0" i="0" sz="1900" u="none" cap="none" strike="noStrike">
              <a:solidFill>
                <a:srgbClr val="000000"/>
              </a:solidFill>
              <a:latin typeface="Arial"/>
              <a:ea typeface="Arial"/>
              <a:cs typeface="Arial"/>
              <a:sym typeface="Arial"/>
            </a:endParaRPr>
          </a:p>
          <a:p>
            <a:pPr indent="-349250" lvl="0" marL="628650" marR="0" rtl="0" algn="l">
              <a:lnSpc>
                <a:spcPct val="100000"/>
              </a:lnSpc>
              <a:spcBef>
                <a:spcPts val="0"/>
              </a:spcBef>
              <a:spcAft>
                <a:spcPts val="0"/>
              </a:spcAft>
              <a:buClr>
                <a:schemeClr val="dk1"/>
              </a:buClr>
              <a:buSzPts val="1900"/>
              <a:buFont typeface="Arial"/>
              <a:buAutoNum type="arabicPeriod"/>
            </a:pPr>
            <a:r>
              <a:rPr b="1" lang="en" sz="1900">
                <a:solidFill>
                  <a:schemeClr val="dk1"/>
                </a:solidFill>
              </a:rPr>
              <a:t>Describe</a:t>
            </a:r>
            <a:r>
              <a:rPr b="1" i="0" lang="en" sz="1900" u="none" cap="none" strike="noStrike">
                <a:solidFill>
                  <a:schemeClr val="dk1"/>
                </a:solidFill>
                <a:latin typeface="Arial"/>
                <a:ea typeface="Arial"/>
                <a:cs typeface="Arial"/>
                <a:sym typeface="Arial"/>
              </a:rPr>
              <a:t> </a:t>
            </a:r>
            <a:r>
              <a:rPr b="1" lang="en" sz="1900" u="sng">
                <a:solidFill>
                  <a:schemeClr val="dk1"/>
                </a:solidFill>
              </a:rPr>
              <a:t>TWO</a:t>
            </a:r>
            <a:r>
              <a:rPr b="1" lang="en" sz="1900">
                <a:solidFill>
                  <a:schemeClr val="dk1"/>
                </a:solidFill>
              </a:rPr>
              <a:t> </a:t>
            </a:r>
            <a:r>
              <a:rPr b="1" i="0" lang="en" sz="1900" u="none" cap="none" strike="noStrike">
                <a:solidFill>
                  <a:schemeClr val="dk1"/>
                </a:solidFill>
                <a:latin typeface="Arial"/>
                <a:ea typeface="Arial"/>
                <a:cs typeface="Arial"/>
                <a:sym typeface="Arial"/>
              </a:rPr>
              <a:t>of your family members</a:t>
            </a:r>
            <a:r>
              <a:rPr b="1" lang="en" sz="1900">
                <a:solidFill>
                  <a:schemeClr val="dk1"/>
                </a:solidFill>
              </a:rPr>
              <a:t> </a:t>
            </a:r>
            <a:r>
              <a:rPr b="1" i="0" lang="en" sz="1900" u="none" cap="none" strike="noStrike">
                <a:solidFill>
                  <a:schemeClr val="dk1"/>
                </a:solidFill>
                <a:latin typeface="Arial"/>
                <a:ea typeface="Arial"/>
                <a:cs typeface="Arial"/>
                <a:sym typeface="Arial"/>
              </a:rPr>
              <a:t>(one male/ one female)</a:t>
            </a:r>
            <a:r>
              <a:rPr b="1" lang="en" sz="1900">
                <a:solidFill>
                  <a:schemeClr val="dk1"/>
                </a:solidFill>
              </a:rPr>
              <a:t>.</a:t>
            </a:r>
            <a:endParaRPr b="1" sz="1900">
              <a:solidFill>
                <a:schemeClr val="dk1"/>
              </a:solidFill>
            </a:endParaRPr>
          </a:p>
          <a:p>
            <a:pPr indent="0" lvl="0" marL="0" marR="0" rtl="0" algn="l">
              <a:lnSpc>
                <a:spcPct val="100000"/>
              </a:lnSpc>
              <a:spcBef>
                <a:spcPts val="0"/>
              </a:spcBef>
              <a:spcAft>
                <a:spcPts val="0"/>
              </a:spcAft>
              <a:buNone/>
            </a:pPr>
            <a:r>
              <a:t/>
            </a:r>
            <a:endParaRPr b="1" sz="1900">
              <a:solidFill>
                <a:schemeClr val="dk1"/>
              </a:solidFill>
            </a:endParaRPr>
          </a:p>
          <a:p>
            <a:pPr indent="0" lvl="0" marL="0" rtl="0" algn="ctr">
              <a:spcBef>
                <a:spcPts val="0"/>
              </a:spcBef>
              <a:spcAft>
                <a:spcPts val="0"/>
              </a:spcAft>
              <a:buClr>
                <a:schemeClr val="dk1"/>
              </a:buClr>
              <a:buSzPts val="4400"/>
              <a:buFont typeface="Arial"/>
              <a:buNone/>
            </a:pPr>
            <a:r>
              <a:rPr b="1" lang="en" sz="2500">
                <a:solidFill>
                  <a:schemeClr val="dk1"/>
                </a:solidFill>
                <a:highlight>
                  <a:srgbClr val="FFFF00"/>
                </a:highlight>
                <a:latin typeface="Schoolbell"/>
                <a:ea typeface="Schoolbell"/>
                <a:cs typeface="Schoolbell"/>
                <a:sym typeface="Schoolbell"/>
              </a:rPr>
              <a:t>Your recording must </a:t>
            </a:r>
            <a:r>
              <a:rPr b="1" lang="en" sz="2500" u="sng">
                <a:solidFill>
                  <a:schemeClr val="dk1"/>
                </a:solidFill>
                <a:highlight>
                  <a:srgbClr val="FFFF00"/>
                </a:highlight>
                <a:latin typeface="Schoolbell"/>
                <a:ea typeface="Schoolbell"/>
                <a:cs typeface="Schoolbell"/>
                <a:sym typeface="Schoolbell"/>
              </a:rPr>
              <a:t>not</a:t>
            </a:r>
            <a:r>
              <a:rPr b="1" lang="en" sz="2500">
                <a:solidFill>
                  <a:schemeClr val="dk1"/>
                </a:solidFill>
                <a:highlight>
                  <a:srgbClr val="FFFF00"/>
                </a:highlight>
                <a:latin typeface="Schoolbell"/>
                <a:ea typeface="Schoolbell"/>
                <a:cs typeface="Schoolbell"/>
                <a:sym typeface="Schoolbell"/>
              </a:rPr>
              <a:t> exceed 1 minute and 30 seconds.</a:t>
            </a:r>
            <a:endParaRPr b="1" sz="1900">
              <a:solidFill>
                <a:schemeClr val="dk1"/>
              </a:solidFill>
              <a:highlight>
                <a:srgbClr val="FFFF00"/>
              </a:highlight>
            </a:endParaRPr>
          </a:p>
          <a:p>
            <a:pPr indent="0" lvl="0" marL="0" marR="0" rtl="0" algn="l">
              <a:lnSpc>
                <a:spcPct val="100000"/>
              </a:lnSpc>
              <a:spcBef>
                <a:spcPts val="0"/>
              </a:spcBef>
              <a:spcAft>
                <a:spcPts val="0"/>
              </a:spcAft>
              <a:buClr>
                <a:srgbClr val="000000"/>
              </a:buClr>
              <a:buSzPts val="4400"/>
              <a:buFont typeface="Arial"/>
              <a:buNone/>
            </a:pPr>
            <a:r>
              <a:t/>
            </a:r>
            <a:endParaRPr b="1" i="0" sz="2500" u="none" cap="none" strike="noStrike">
              <a:solidFill>
                <a:schemeClr val="dk1"/>
              </a:solidFill>
              <a:latin typeface="Schoolbell"/>
              <a:ea typeface="Schoolbell"/>
              <a:cs typeface="Schoolbell"/>
              <a:sym typeface="Schoolbell"/>
            </a:endParaRPr>
          </a:p>
        </p:txBody>
      </p:sp>
      <p:sp>
        <p:nvSpPr>
          <p:cNvPr id="2839" name="Google Shape;2839;p87"/>
          <p:cNvSpPr txBox="1"/>
          <p:nvPr/>
        </p:nvSpPr>
        <p:spPr>
          <a:xfrm>
            <a:off x="2186550" y="201950"/>
            <a:ext cx="4770900" cy="11316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lang="en" sz="3400">
                <a:solidFill>
                  <a:schemeClr val="accent2"/>
                </a:solidFill>
                <a:latin typeface="Schoolbell"/>
                <a:ea typeface="Schoolbell"/>
                <a:cs typeface="Schoolbell"/>
                <a:sym typeface="Schoolbell"/>
              </a:rPr>
              <a:t>Graded Speaking HW:</a:t>
            </a:r>
            <a:endParaRPr b="1" sz="3400">
              <a:solidFill>
                <a:schemeClr val="accent2"/>
              </a:solidFill>
              <a:latin typeface="Schoolbell"/>
              <a:ea typeface="Schoolbell"/>
              <a:cs typeface="Schoolbell"/>
              <a:sym typeface="Schoolbell"/>
            </a:endParaRPr>
          </a:p>
          <a:p>
            <a:pPr indent="0" lvl="0" marL="0" marR="0" rtl="0" algn="ctr">
              <a:lnSpc>
                <a:spcPct val="100000"/>
              </a:lnSpc>
              <a:spcBef>
                <a:spcPts val="0"/>
              </a:spcBef>
              <a:spcAft>
                <a:spcPts val="0"/>
              </a:spcAft>
              <a:buClr>
                <a:srgbClr val="000000"/>
              </a:buClr>
              <a:buSzPts val="5400"/>
              <a:buFont typeface="Arial"/>
              <a:buNone/>
            </a:pPr>
            <a:r>
              <a:rPr b="1" i="0" lang="en" sz="2800" u="none" cap="none" strike="noStrike">
                <a:solidFill>
                  <a:schemeClr val="dk1"/>
                </a:solidFill>
                <a:latin typeface="Schoolbell"/>
                <a:ea typeface="Schoolbell"/>
                <a:cs typeface="Schoolbell"/>
                <a:sym typeface="Schoolbell"/>
              </a:rPr>
              <a:t>¿Cómo es </a:t>
            </a:r>
            <a:r>
              <a:rPr b="1" lang="en" sz="2800">
                <a:solidFill>
                  <a:schemeClr val="dk1"/>
                </a:solidFill>
                <a:latin typeface="Schoolbell"/>
                <a:ea typeface="Schoolbell"/>
                <a:cs typeface="Schoolbell"/>
                <a:sym typeface="Schoolbell"/>
              </a:rPr>
              <a:t>tu</a:t>
            </a:r>
            <a:r>
              <a:rPr b="1" i="0" lang="en" sz="2800" u="none" cap="none" strike="noStrike">
                <a:solidFill>
                  <a:schemeClr val="dk1"/>
                </a:solidFill>
                <a:latin typeface="Schoolbell"/>
                <a:ea typeface="Schoolbell"/>
                <a:cs typeface="Schoolbell"/>
                <a:sym typeface="Schoolbell"/>
              </a:rPr>
              <a:t> familia ?</a:t>
            </a:r>
            <a:r>
              <a:rPr b="1" i="0" lang="en" sz="3400" u="none" cap="none" strike="noStrike">
                <a:solidFill>
                  <a:schemeClr val="accent2"/>
                </a:solidFill>
                <a:latin typeface="Schoolbell"/>
                <a:ea typeface="Schoolbell"/>
                <a:cs typeface="Schoolbell"/>
                <a:sym typeface="Schoolbell"/>
              </a:rPr>
              <a:t> </a:t>
            </a:r>
            <a:endParaRPr b="0" i="0" sz="100" u="none" cap="none" strike="noStrike">
              <a:solidFill>
                <a:schemeClr val="accen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9">
                                            <p:txEl>
                                              <p:pRg end="0" st="0"/>
                                            </p:txEl>
                                          </p:spTgt>
                                        </p:tgtEl>
                                        <p:attrNameLst>
                                          <p:attrName>style.visibility</p:attrName>
                                        </p:attrNameLst>
                                      </p:cBhvr>
                                      <p:to>
                                        <p:strVal val="visible"/>
                                      </p:to>
                                    </p:set>
                                    <p:anim calcmode="lin" valueType="num">
                                      <p:cBhvr additive="base">
                                        <p:cTn dur="500"/>
                                        <p:tgtEl>
                                          <p:spTgt spid="283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9">
                                            <p:txEl>
                                              <p:pRg end="1" st="1"/>
                                            </p:txEl>
                                          </p:spTgt>
                                        </p:tgtEl>
                                        <p:attrNameLst>
                                          <p:attrName>style.visibility</p:attrName>
                                        </p:attrNameLst>
                                      </p:cBhvr>
                                      <p:to>
                                        <p:strVal val="visible"/>
                                      </p:to>
                                    </p:set>
                                    <p:anim calcmode="lin" valueType="num">
                                      <p:cBhvr additive="base">
                                        <p:cTn dur="500"/>
                                        <p:tgtEl>
                                          <p:spTgt spid="283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0" st="0"/>
                                            </p:txEl>
                                          </p:spTgt>
                                        </p:tgtEl>
                                        <p:attrNameLst>
                                          <p:attrName>style.visibility</p:attrName>
                                        </p:attrNameLst>
                                      </p:cBhvr>
                                      <p:to>
                                        <p:strVal val="visible"/>
                                      </p:to>
                                    </p:set>
                                    <p:anim calcmode="lin" valueType="num">
                                      <p:cBhvr additive="base">
                                        <p:cTn dur="500"/>
                                        <p:tgtEl>
                                          <p:spTgt spid="283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1" st="1"/>
                                            </p:txEl>
                                          </p:spTgt>
                                        </p:tgtEl>
                                        <p:attrNameLst>
                                          <p:attrName>style.visibility</p:attrName>
                                        </p:attrNameLst>
                                      </p:cBhvr>
                                      <p:to>
                                        <p:strVal val="visible"/>
                                      </p:to>
                                    </p:set>
                                    <p:anim calcmode="lin" valueType="num">
                                      <p:cBhvr additive="base">
                                        <p:cTn dur="500"/>
                                        <p:tgtEl>
                                          <p:spTgt spid="283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2" st="2"/>
                                            </p:txEl>
                                          </p:spTgt>
                                        </p:tgtEl>
                                        <p:attrNameLst>
                                          <p:attrName>style.visibility</p:attrName>
                                        </p:attrNameLst>
                                      </p:cBhvr>
                                      <p:to>
                                        <p:strVal val="visible"/>
                                      </p:to>
                                    </p:set>
                                    <p:anim calcmode="lin" valueType="num">
                                      <p:cBhvr additive="base">
                                        <p:cTn dur="500"/>
                                        <p:tgtEl>
                                          <p:spTgt spid="283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3" st="3"/>
                                            </p:txEl>
                                          </p:spTgt>
                                        </p:tgtEl>
                                        <p:attrNameLst>
                                          <p:attrName>style.visibility</p:attrName>
                                        </p:attrNameLst>
                                      </p:cBhvr>
                                      <p:to>
                                        <p:strVal val="visible"/>
                                      </p:to>
                                    </p:set>
                                    <p:anim calcmode="lin" valueType="num">
                                      <p:cBhvr additive="base">
                                        <p:cTn dur="500"/>
                                        <p:tgtEl>
                                          <p:spTgt spid="283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4" st="4"/>
                                            </p:txEl>
                                          </p:spTgt>
                                        </p:tgtEl>
                                        <p:attrNameLst>
                                          <p:attrName>style.visibility</p:attrName>
                                        </p:attrNameLst>
                                      </p:cBhvr>
                                      <p:to>
                                        <p:strVal val="visible"/>
                                      </p:to>
                                    </p:set>
                                    <p:anim calcmode="lin" valueType="num">
                                      <p:cBhvr additive="base">
                                        <p:cTn dur="500"/>
                                        <p:tgtEl>
                                          <p:spTgt spid="283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5" st="5"/>
                                            </p:txEl>
                                          </p:spTgt>
                                        </p:tgtEl>
                                        <p:attrNameLst>
                                          <p:attrName>style.visibility</p:attrName>
                                        </p:attrNameLst>
                                      </p:cBhvr>
                                      <p:to>
                                        <p:strVal val="visible"/>
                                      </p:to>
                                    </p:set>
                                    <p:anim calcmode="lin" valueType="num">
                                      <p:cBhvr additive="base">
                                        <p:cTn dur="500"/>
                                        <p:tgtEl>
                                          <p:spTgt spid="283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6" st="6"/>
                                            </p:txEl>
                                          </p:spTgt>
                                        </p:tgtEl>
                                        <p:attrNameLst>
                                          <p:attrName>style.visibility</p:attrName>
                                        </p:attrNameLst>
                                      </p:cBhvr>
                                      <p:to>
                                        <p:strVal val="visible"/>
                                      </p:to>
                                    </p:set>
                                    <p:anim calcmode="lin" valueType="num">
                                      <p:cBhvr additive="base">
                                        <p:cTn dur="500"/>
                                        <p:tgtEl>
                                          <p:spTgt spid="2838">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7" st="7"/>
                                            </p:txEl>
                                          </p:spTgt>
                                        </p:tgtEl>
                                        <p:attrNameLst>
                                          <p:attrName>style.visibility</p:attrName>
                                        </p:attrNameLst>
                                      </p:cBhvr>
                                      <p:to>
                                        <p:strVal val="visible"/>
                                      </p:to>
                                    </p:set>
                                    <p:anim calcmode="lin" valueType="num">
                                      <p:cBhvr additive="base">
                                        <p:cTn dur="500"/>
                                        <p:tgtEl>
                                          <p:spTgt spid="2838">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8" st="8"/>
                                            </p:txEl>
                                          </p:spTgt>
                                        </p:tgtEl>
                                        <p:attrNameLst>
                                          <p:attrName>style.visibility</p:attrName>
                                        </p:attrNameLst>
                                      </p:cBhvr>
                                      <p:to>
                                        <p:strVal val="visible"/>
                                      </p:to>
                                    </p:set>
                                    <p:anim calcmode="lin" valueType="num">
                                      <p:cBhvr additive="base">
                                        <p:cTn dur="500"/>
                                        <p:tgtEl>
                                          <p:spTgt spid="2838">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8">
                                            <p:txEl>
                                              <p:pRg end="9" st="9"/>
                                            </p:txEl>
                                          </p:spTgt>
                                        </p:tgtEl>
                                        <p:attrNameLst>
                                          <p:attrName>style.visibility</p:attrName>
                                        </p:attrNameLst>
                                      </p:cBhvr>
                                      <p:to>
                                        <p:strVal val="visible"/>
                                      </p:to>
                                    </p:set>
                                    <p:anim calcmode="lin" valueType="num">
                                      <p:cBhvr additive="base">
                                        <p:cTn dur="500"/>
                                        <p:tgtEl>
                                          <p:spTgt spid="2838">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4" name="Shape 2844"/>
        <p:cNvGrpSpPr/>
        <p:nvPr/>
      </p:nvGrpSpPr>
      <p:grpSpPr>
        <a:xfrm>
          <a:off x="0" y="0"/>
          <a:ext cx="0" cy="0"/>
          <a:chOff x="0" y="0"/>
          <a:chExt cx="0" cy="0"/>
        </a:xfrm>
      </p:grpSpPr>
      <p:sp>
        <p:nvSpPr>
          <p:cNvPr id="2845" name="Google Shape;2845;p88"/>
          <p:cNvSpPr/>
          <p:nvPr/>
        </p:nvSpPr>
        <p:spPr>
          <a:xfrm>
            <a:off x="0" y="-145444"/>
            <a:ext cx="91416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6" name="Google Shape;2846;p88"/>
          <p:cNvSpPr txBox="1"/>
          <p:nvPr>
            <p:ph type="title"/>
          </p:nvPr>
        </p:nvSpPr>
        <p:spPr>
          <a:xfrm>
            <a:off x="1427400" y="6"/>
            <a:ext cx="6289200" cy="973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230"/>
              <a:buFont typeface="Calibri"/>
              <a:buNone/>
            </a:pPr>
            <a:r>
              <a:rPr lang="en" sz="4230">
                <a:latin typeface="Alfa Slab One"/>
                <a:ea typeface="Alfa Slab One"/>
                <a:cs typeface="Alfa Slab One"/>
                <a:sym typeface="Alfa Slab One"/>
              </a:rPr>
              <a:t>Scrap book entry #3</a:t>
            </a:r>
            <a:endParaRPr>
              <a:latin typeface="Alfa Slab One"/>
              <a:ea typeface="Alfa Slab One"/>
              <a:cs typeface="Alfa Slab One"/>
              <a:sym typeface="Alfa Slab One"/>
            </a:endParaRPr>
          </a:p>
        </p:txBody>
      </p:sp>
      <p:sp>
        <p:nvSpPr>
          <p:cNvPr id="2847" name="Google Shape;2847;p88"/>
          <p:cNvSpPr/>
          <p:nvPr/>
        </p:nvSpPr>
        <p:spPr>
          <a:xfrm>
            <a:off x="2979446" y="1270479"/>
            <a:ext cx="3182692" cy="13716"/>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8" name="Google Shape;2848;p88"/>
          <p:cNvSpPr txBox="1"/>
          <p:nvPr>
            <p:ph idx="1" type="body"/>
          </p:nvPr>
        </p:nvSpPr>
        <p:spPr>
          <a:xfrm>
            <a:off x="128025" y="1152150"/>
            <a:ext cx="8533500" cy="3846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750"/>
              </a:spcBef>
              <a:spcAft>
                <a:spcPts val="0"/>
              </a:spcAft>
              <a:buNone/>
            </a:pPr>
            <a:r>
              <a:rPr lang="en" sz="3600">
                <a:latin typeface="Georgia"/>
                <a:ea typeface="Georgia"/>
                <a:cs typeface="Georgia"/>
                <a:sym typeface="Georgia"/>
              </a:rPr>
              <a:t>In your scrapbooks, you are to select 5 pairs of opposites. You are to find pictures that represent the opposite adjectives that you have selected. Then, you are to write one sentences with stating the difference between the two. </a:t>
            </a:r>
            <a:endParaRPr sz="36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8">
                                            <p:txEl>
                                              <p:pRg end="0" st="0"/>
                                            </p:txEl>
                                          </p:spTgt>
                                        </p:tgtEl>
                                        <p:attrNameLst>
                                          <p:attrName>style.visibility</p:attrName>
                                        </p:attrNameLst>
                                      </p:cBhvr>
                                      <p:to>
                                        <p:strVal val="visible"/>
                                      </p:to>
                                    </p:set>
                                    <p:anim calcmode="lin" valueType="num">
                                      <p:cBhvr additive="base">
                                        <p:cTn dur="500"/>
                                        <p:tgtEl>
                                          <p:spTgt spid="284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pic>
        <p:nvPicPr>
          <p:cNvPr id="2853" name="Google Shape;2853;p89"/>
          <p:cNvPicPr preferRelativeResize="0"/>
          <p:nvPr/>
        </p:nvPicPr>
        <p:blipFill>
          <a:blip r:embed="rId3">
            <a:alphaModFix/>
          </a:blip>
          <a:stretch>
            <a:fillRect/>
          </a:stretch>
        </p:blipFill>
        <p:spPr>
          <a:xfrm>
            <a:off x="227575" y="227600"/>
            <a:ext cx="4484422" cy="4838701"/>
          </a:xfrm>
          <a:prstGeom prst="rect">
            <a:avLst/>
          </a:prstGeom>
          <a:noFill/>
          <a:ln>
            <a:noFill/>
          </a:ln>
        </p:spPr>
      </p:pic>
      <p:sp>
        <p:nvSpPr>
          <p:cNvPr id="2854" name="Google Shape;2854;p89"/>
          <p:cNvSpPr txBox="1"/>
          <p:nvPr/>
        </p:nvSpPr>
        <p:spPr>
          <a:xfrm>
            <a:off x="4588575" y="1347800"/>
            <a:ext cx="4254600" cy="2598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800">
                <a:solidFill>
                  <a:schemeClr val="dk1"/>
                </a:solidFill>
                <a:latin typeface="Antic"/>
                <a:ea typeface="Antic"/>
                <a:cs typeface="Antic"/>
                <a:sym typeface="Antic"/>
              </a:rPr>
              <a:t>Luisa es alta y delgada. Ella tiene el pelo castaño y rizado. Martha es baja y gordita y tiene el pelo rizado y rubio</a:t>
            </a:r>
            <a:endParaRPr sz="1700"/>
          </a:p>
        </p:txBody>
      </p:sp>
      <p:sp>
        <p:nvSpPr>
          <p:cNvPr id="2855" name="Google Shape;2855;p89"/>
          <p:cNvSpPr txBox="1"/>
          <p:nvPr/>
        </p:nvSpPr>
        <p:spPr>
          <a:xfrm>
            <a:off x="800650" y="4602050"/>
            <a:ext cx="1335000" cy="569400"/>
          </a:xfrm>
          <a:prstGeom prst="rect">
            <a:avLst/>
          </a:prstGeom>
          <a:noFill/>
          <a:ln>
            <a:noFill/>
          </a:ln>
        </p:spPr>
        <p:txBody>
          <a:bodyPr anchorCtr="0" anchor="t" bIns="91425" lIns="91425" spcFirstLastPara="1" rIns="91425" wrap="square" tIns="91425">
            <a:spAutoFit/>
          </a:bodyPr>
          <a:lstStyle/>
          <a:p>
            <a:pPr indent="0" lvl="0" marL="171450" rtl="0" algn="l">
              <a:lnSpc>
                <a:spcPct val="115000"/>
              </a:lnSpc>
              <a:spcBef>
                <a:spcPts val="0"/>
              </a:spcBef>
              <a:spcAft>
                <a:spcPts val="0"/>
              </a:spcAft>
              <a:buNone/>
            </a:pPr>
            <a:r>
              <a:rPr b="1" lang="en" sz="2500">
                <a:solidFill>
                  <a:schemeClr val="dk1"/>
                </a:solidFill>
                <a:latin typeface="Antic"/>
                <a:ea typeface="Antic"/>
                <a:cs typeface="Antic"/>
                <a:sym typeface="Antic"/>
              </a:rPr>
              <a:t>Luisa</a:t>
            </a:r>
            <a:endParaRPr/>
          </a:p>
        </p:txBody>
      </p:sp>
      <p:sp>
        <p:nvSpPr>
          <p:cNvPr id="2856" name="Google Shape;2856;p89"/>
          <p:cNvSpPr txBox="1"/>
          <p:nvPr/>
        </p:nvSpPr>
        <p:spPr>
          <a:xfrm>
            <a:off x="2727700" y="4602050"/>
            <a:ext cx="1335000" cy="569400"/>
          </a:xfrm>
          <a:prstGeom prst="rect">
            <a:avLst/>
          </a:prstGeom>
          <a:noFill/>
          <a:ln>
            <a:noFill/>
          </a:ln>
        </p:spPr>
        <p:txBody>
          <a:bodyPr anchorCtr="0" anchor="t" bIns="91425" lIns="91425" spcFirstLastPara="1" rIns="91425" wrap="square" tIns="91425">
            <a:spAutoFit/>
          </a:bodyPr>
          <a:lstStyle/>
          <a:p>
            <a:pPr indent="0" lvl="0" marL="171450" rtl="0" algn="l">
              <a:lnSpc>
                <a:spcPct val="115000"/>
              </a:lnSpc>
              <a:spcBef>
                <a:spcPts val="0"/>
              </a:spcBef>
              <a:spcAft>
                <a:spcPts val="0"/>
              </a:spcAft>
              <a:buNone/>
            </a:pPr>
            <a:r>
              <a:rPr b="1" lang="en" sz="2500">
                <a:solidFill>
                  <a:schemeClr val="dk1"/>
                </a:solidFill>
                <a:latin typeface="Antic"/>
                <a:ea typeface="Antic"/>
                <a:cs typeface="Antic"/>
                <a:sym typeface="Antic"/>
              </a:rPr>
              <a:t>Martha</a:t>
            </a:r>
            <a:endParaRPr/>
          </a:p>
        </p:txBody>
      </p:sp>
      <p:sp>
        <p:nvSpPr>
          <p:cNvPr id="2857" name="Google Shape;2857;p89"/>
          <p:cNvSpPr txBox="1"/>
          <p:nvPr>
            <p:ph idx="4294967295" type="title"/>
          </p:nvPr>
        </p:nvSpPr>
        <p:spPr>
          <a:xfrm>
            <a:off x="2929650" y="227600"/>
            <a:ext cx="3284700" cy="7332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230"/>
              <a:buFont typeface="Calibri"/>
              <a:buNone/>
            </a:pPr>
            <a:r>
              <a:rPr lang="en" sz="3930">
                <a:latin typeface="Alfa Slab One"/>
                <a:ea typeface="Alfa Slab One"/>
                <a:cs typeface="Alfa Slab One"/>
                <a:sym typeface="Alfa Slab One"/>
              </a:rPr>
              <a:t>Ejemplo</a:t>
            </a:r>
            <a:endParaRPr sz="2700">
              <a:latin typeface="Alfa Slab One"/>
              <a:ea typeface="Alfa Slab One"/>
              <a:cs typeface="Alfa Slab One"/>
              <a:sym typeface="Alfa Slab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Examinemos los adjetivos</a:t>
            </a:r>
            <a:endParaRPr/>
          </a:p>
        </p:txBody>
      </p:sp>
      <p:sp>
        <p:nvSpPr>
          <p:cNvPr id="2178" name="Google Shape;2178;p38"/>
          <p:cNvSpPr txBox="1"/>
          <p:nvPr>
            <p:ph idx="1" type="subTitle"/>
          </p:nvPr>
        </p:nvSpPr>
        <p:spPr>
          <a:xfrm>
            <a:off x="5890475" y="1957200"/>
            <a:ext cx="24546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b</a:t>
            </a:r>
            <a:r>
              <a:rPr lang="en" sz="3500"/>
              <a:t>aj</a:t>
            </a:r>
            <a:r>
              <a:rPr lang="en" sz="3500">
                <a:highlight>
                  <a:schemeClr val="accent4"/>
                </a:highlight>
              </a:rPr>
              <a:t>a</a:t>
            </a:r>
            <a:endParaRPr sz="3500">
              <a:highlight>
                <a:schemeClr val="accent4"/>
              </a:highlight>
            </a:endParaRPr>
          </a:p>
          <a:p>
            <a:pPr indent="0" lvl="0" marL="0" rtl="0" algn="ctr">
              <a:spcBef>
                <a:spcPts val="0"/>
              </a:spcBef>
              <a:spcAft>
                <a:spcPts val="0"/>
              </a:spcAft>
              <a:buNone/>
            </a:pPr>
            <a:r>
              <a:rPr lang="en" sz="3500"/>
              <a:t>guap</a:t>
            </a:r>
            <a:r>
              <a:rPr lang="en" sz="3500">
                <a:highlight>
                  <a:schemeClr val="accent4"/>
                </a:highlight>
              </a:rPr>
              <a:t>a</a:t>
            </a:r>
            <a:endParaRPr sz="3500">
              <a:highlight>
                <a:schemeClr val="accent4"/>
              </a:highlight>
            </a:endParaRPr>
          </a:p>
        </p:txBody>
      </p:sp>
      <p:sp>
        <p:nvSpPr>
          <p:cNvPr id="2179" name="Google Shape;2179;p38"/>
          <p:cNvSpPr txBox="1"/>
          <p:nvPr>
            <p:ph idx="2" type="subTitle"/>
          </p:nvPr>
        </p:nvSpPr>
        <p:spPr>
          <a:xfrm>
            <a:off x="720000" y="1987200"/>
            <a:ext cx="24546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a</a:t>
            </a:r>
            <a:r>
              <a:rPr lang="en" sz="3400"/>
              <a:t>lt</a:t>
            </a:r>
            <a:r>
              <a:rPr lang="en" sz="3400">
                <a:highlight>
                  <a:srgbClr val="ACC4DF"/>
                </a:highlight>
              </a:rPr>
              <a:t>o</a:t>
            </a:r>
            <a:endParaRPr sz="3400">
              <a:highlight>
                <a:srgbClr val="ACC4DF"/>
              </a:highlight>
            </a:endParaRPr>
          </a:p>
          <a:p>
            <a:pPr indent="0" lvl="0" marL="0" rtl="0" algn="ctr">
              <a:spcBef>
                <a:spcPts val="0"/>
              </a:spcBef>
              <a:spcAft>
                <a:spcPts val="0"/>
              </a:spcAft>
              <a:buNone/>
            </a:pPr>
            <a:r>
              <a:rPr lang="en" sz="3400"/>
              <a:t>guap</a:t>
            </a:r>
            <a:r>
              <a:rPr lang="en" sz="3400">
                <a:highlight>
                  <a:srgbClr val="ACC4DF"/>
                </a:highlight>
              </a:rPr>
              <a:t>o</a:t>
            </a:r>
            <a:endParaRPr sz="3400">
              <a:highlight>
                <a:srgbClr val="ACC4DF"/>
              </a:highlight>
            </a:endParaRPr>
          </a:p>
        </p:txBody>
      </p:sp>
      <p:sp>
        <p:nvSpPr>
          <p:cNvPr id="2180" name="Google Shape;2180;p38"/>
          <p:cNvSpPr txBox="1"/>
          <p:nvPr>
            <p:ph idx="3" type="subTitle"/>
          </p:nvPr>
        </p:nvSpPr>
        <p:spPr>
          <a:xfrm>
            <a:off x="719999" y="1372950"/>
            <a:ext cx="2454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Mi papá</a:t>
            </a:r>
            <a:endParaRPr sz="2400"/>
          </a:p>
        </p:txBody>
      </p:sp>
      <p:sp>
        <p:nvSpPr>
          <p:cNvPr id="2181" name="Google Shape;2181;p38"/>
          <p:cNvSpPr txBox="1"/>
          <p:nvPr>
            <p:ph idx="4" type="subTitle"/>
          </p:nvPr>
        </p:nvSpPr>
        <p:spPr>
          <a:xfrm>
            <a:off x="5890476" y="1372950"/>
            <a:ext cx="2454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Mi mamá</a:t>
            </a:r>
            <a:endParaRPr sz="2400"/>
          </a:p>
        </p:txBody>
      </p:sp>
      <p:sp>
        <p:nvSpPr>
          <p:cNvPr id="2182" name="Google Shape;2182;p38"/>
          <p:cNvSpPr txBox="1"/>
          <p:nvPr>
            <p:ph idx="2" type="subTitle"/>
          </p:nvPr>
        </p:nvSpPr>
        <p:spPr>
          <a:xfrm>
            <a:off x="493225" y="3421675"/>
            <a:ext cx="8153700" cy="1421100"/>
          </a:xfrm>
          <a:prstGeom prst="rect">
            <a:avLst/>
          </a:prstGeom>
          <a:ln cap="flat" cmpd="sng" w="9525">
            <a:solidFill>
              <a:srgbClr val="FFACC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t>Adjectives in spanish are gender sensitive. Usually, when describing a male, the adjectives ends in </a:t>
            </a:r>
            <a:r>
              <a:rPr b="1" lang="en" sz="2800">
                <a:highlight>
                  <a:srgbClr val="5A84C4"/>
                </a:highlight>
              </a:rPr>
              <a:t>o</a:t>
            </a:r>
            <a:r>
              <a:rPr b="1" lang="en" sz="2800"/>
              <a:t> and when describing a female, the adjective ends with </a:t>
            </a:r>
            <a:r>
              <a:rPr b="1" lang="en" sz="2800">
                <a:highlight>
                  <a:srgbClr val="FFACC6"/>
                </a:highlight>
              </a:rPr>
              <a:t>a</a:t>
            </a:r>
            <a:r>
              <a:rPr b="1" lang="en" sz="2800"/>
              <a:t>.</a:t>
            </a:r>
            <a:endParaRPr b="1" sz="2800">
              <a:highlight>
                <a:srgbClr val="E3E9ED"/>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39"/>
          <p:cNvSpPr/>
          <p:nvPr/>
        </p:nvSpPr>
        <p:spPr>
          <a:xfrm rot="-4360393">
            <a:off x="-537938" y="-273559"/>
            <a:ext cx="2114442" cy="2948912"/>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FFB000">
              <a:alpha val="15480"/>
            </a:srgbClr>
          </a:solidFill>
          <a:ln>
            <a:noFill/>
          </a:ln>
        </p:spPr>
      </p:sp>
      <p:sp>
        <p:nvSpPr>
          <p:cNvPr id="2188" name="Google Shape;2188;p39"/>
          <p:cNvSpPr/>
          <p:nvPr/>
        </p:nvSpPr>
        <p:spPr>
          <a:xfrm rot="653567">
            <a:off x="7480564" y="2177384"/>
            <a:ext cx="2624808" cy="3357541"/>
          </a:xfrm>
          <a:custGeom>
            <a:rect b="b" l="l" r="r" t="t"/>
            <a:pathLst>
              <a:path extrusionOk="0" h="182207" w="146533">
                <a:moveTo>
                  <a:pt x="73560" y="958"/>
                </a:moveTo>
                <a:cubicBezTo>
                  <a:pt x="59078" y="-1126"/>
                  <a:pt x="40403" y="174"/>
                  <a:pt x="30338" y="5020"/>
                </a:cubicBezTo>
                <a:cubicBezTo>
                  <a:pt x="20273" y="9866"/>
                  <a:pt x="15070" y="20289"/>
                  <a:pt x="13172" y="30033"/>
                </a:cubicBezTo>
                <a:cubicBezTo>
                  <a:pt x="11274" y="39777"/>
                  <a:pt x="18289" y="51348"/>
                  <a:pt x="18949" y="63486"/>
                </a:cubicBezTo>
                <a:cubicBezTo>
                  <a:pt x="19609" y="75624"/>
                  <a:pt x="19631" y="91916"/>
                  <a:pt x="17132" y="102861"/>
                </a:cubicBezTo>
                <a:cubicBezTo>
                  <a:pt x="14634" y="113806"/>
                  <a:pt x="6276" y="118596"/>
                  <a:pt x="3958" y="129154"/>
                </a:cubicBezTo>
                <a:cubicBezTo>
                  <a:pt x="1640" y="139712"/>
                  <a:pt x="-3248" y="157408"/>
                  <a:pt x="3225" y="166208"/>
                </a:cubicBezTo>
                <a:cubicBezTo>
                  <a:pt x="9698" y="175009"/>
                  <a:pt x="27774" y="180953"/>
                  <a:pt x="42796" y="181957"/>
                </a:cubicBezTo>
                <a:cubicBezTo>
                  <a:pt x="57818" y="182961"/>
                  <a:pt x="78580" y="181185"/>
                  <a:pt x="93358" y="172230"/>
                </a:cubicBezTo>
                <a:cubicBezTo>
                  <a:pt x="108136" y="163275"/>
                  <a:pt x="122670" y="148067"/>
                  <a:pt x="131464" y="128227"/>
                </a:cubicBezTo>
                <a:cubicBezTo>
                  <a:pt x="140258" y="108387"/>
                  <a:pt x="148493" y="71641"/>
                  <a:pt x="146120" y="53191"/>
                </a:cubicBezTo>
                <a:cubicBezTo>
                  <a:pt x="143748" y="34741"/>
                  <a:pt x="129322" y="26232"/>
                  <a:pt x="117229" y="17526"/>
                </a:cubicBezTo>
                <a:cubicBezTo>
                  <a:pt x="105136" y="8821"/>
                  <a:pt x="88042" y="3042"/>
                  <a:pt x="73560" y="958"/>
                </a:cubicBezTo>
                <a:close/>
              </a:path>
            </a:pathLst>
          </a:custGeom>
          <a:solidFill>
            <a:srgbClr val="1355A5">
              <a:alpha val="14030"/>
            </a:srgbClr>
          </a:solidFill>
          <a:ln>
            <a:noFill/>
          </a:ln>
        </p:spPr>
      </p:sp>
      <p:pic>
        <p:nvPicPr>
          <p:cNvPr descr="In this video, viewers have an opportunity to practice Spanish adjectives by viewing images and listening to the vocabulary. Viewers are encouraged to pause the video for pacing and vocabulary practice.  Aligns with ACTFL Novice Proficiency level. *If you're a teacher, and would like supportive material for this video, please click the following link*   https://www.teacherspayteachers.com/Store/Senorita-Profe" id="2189" name="Google Shape;2189;p39" title="LOS ADJETIVOS - Spanish Adjectives">
            <a:hlinkClick r:id="rId3"/>
          </p:cNvPr>
          <p:cNvPicPr preferRelativeResize="0"/>
          <p:nvPr/>
        </p:nvPicPr>
        <p:blipFill>
          <a:blip r:embed="rId4">
            <a:alphaModFix/>
          </a:blip>
          <a:stretch>
            <a:fillRect/>
          </a:stretch>
        </p:blipFill>
        <p:spPr>
          <a:xfrm>
            <a:off x="533372" y="375375"/>
            <a:ext cx="8077275" cy="454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9"/>
                                        </p:tgtEl>
                                        <p:attrNameLst>
                                          <p:attrName>style.visibility</p:attrName>
                                        </p:attrNameLst>
                                      </p:cBhvr>
                                      <p:to>
                                        <p:strVal val="visible"/>
                                      </p:to>
                                    </p:set>
                                    <p:animEffect filter="fade" transition="in">
                                      <p:cBhvr>
                                        <p:cTn dur="1000"/>
                                        <p:tgtEl>
                                          <p:spTgt spid="2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Vamos a escribir</a:t>
            </a:r>
            <a:endParaRPr/>
          </a:p>
        </p:txBody>
      </p:sp>
      <p:pic>
        <p:nvPicPr>
          <p:cNvPr id="2195" name="Google Shape;2195;p40"/>
          <p:cNvPicPr preferRelativeResize="0"/>
          <p:nvPr/>
        </p:nvPicPr>
        <p:blipFill rotWithShape="1">
          <a:blip r:embed="rId3">
            <a:alphaModFix/>
          </a:blip>
          <a:srcRect b="-4394" l="13772" r="6937" t="45650"/>
          <a:stretch/>
        </p:blipFill>
        <p:spPr>
          <a:xfrm>
            <a:off x="237213" y="1067150"/>
            <a:ext cx="8669574" cy="2193200"/>
          </a:xfrm>
          <a:prstGeom prst="rect">
            <a:avLst/>
          </a:prstGeom>
          <a:noFill/>
          <a:ln>
            <a:noFill/>
          </a:ln>
        </p:spPr>
      </p:pic>
      <p:pic>
        <p:nvPicPr>
          <p:cNvPr id="2196" name="Google Shape;2196;p40"/>
          <p:cNvPicPr preferRelativeResize="0"/>
          <p:nvPr/>
        </p:nvPicPr>
        <p:blipFill>
          <a:blip r:embed="rId4">
            <a:alphaModFix/>
          </a:blip>
          <a:stretch>
            <a:fillRect/>
          </a:stretch>
        </p:blipFill>
        <p:spPr>
          <a:xfrm>
            <a:off x="4726475" y="2785425"/>
            <a:ext cx="3433875" cy="2302425"/>
          </a:xfrm>
          <a:prstGeom prst="rect">
            <a:avLst/>
          </a:prstGeom>
          <a:noFill/>
          <a:ln>
            <a:noFill/>
          </a:ln>
        </p:spPr>
      </p:pic>
      <p:sp>
        <p:nvSpPr>
          <p:cNvPr id="2197" name="Google Shape;2197;p40"/>
          <p:cNvSpPr/>
          <p:nvPr/>
        </p:nvSpPr>
        <p:spPr>
          <a:xfrm>
            <a:off x="513500" y="3358050"/>
            <a:ext cx="1870200" cy="1444200"/>
          </a:xfrm>
          <a:prstGeom prst="wedgeRoundRectCallout">
            <a:avLst>
              <a:gd fmla="val -20833" name="adj1"/>
              <a:gd fmla="val 62500" name="adj2"/>
              <a:gd fmla="val 0" name="adj3"/>
            </a:avLst>
          </a:prstGeom>
          <a:solidFill>
            <a:srgbClr val="F3DBD8"/>
          </a:solidFill>
          <a:ln cap="flat" cmpd="sng" w="9525">
            <a:solidFill>
              <a:srgbClr val="FFA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a:ea typeface="Antic"/>
              <a:cs typeface="Antic"/>
              <a:sym typeface="Antic"/>
            </a:endParaRPr>
          </a:p>
        </p:txBody>
      </p:sp>
      <p:sp>
        <p:nvSpPr>
          <p:cNvPr id="2198" name="Google Shape;2198;p40"/>
          <p:cNvSpPr txBox="1"/>
          <p:nvPr>
            <p:ph idx="4294967295" type="subTitle"/>
          </p:nvPr>
        </p:nvSpPr>
        <p:spPr>
          <a:xfrm>
            <a:off x="492175" y="3392675"/>
            <a:ext cx="1963500" cy="14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Now that we know a little more, let’s translate this paragraph.</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41"/>
          <p:cNvSpPr txBox="1"/>
          <p:nvPr>
            <p:ph type="title"/>
          </p:nvPr>
        </p:nvSpPr>
        <p:spPr>
          <a:xfrm>
            <a:off x="2409750" y="194950"/>
            <a:ext cx="4324500" cy="57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900">
                <a:solidFill>
                  <a:srgbClr val="C27BA0"/>
                </a:solidFill>
                <a:latin typeface="Alfa Slab One"/>
                <a:ea typeface="Alfa Slab One"/>
                <a:cs typeface="Alfa Slab One"/>
                <a:sym typeface="Alfa Slab One"/>
              </a:rPr>
              <a:t>L</a:t>
            </a:r>
            <a:r>
              <a:rPr b="0" lang="en" sz="2900">
                <a:solidFill>
                  <a:srgbClr val="C27BA0"/>
                </a:solidFill>
                <a:latin typeface="Alfa Slab One"/>
                <a:ea typeface="Alfa Slab One"/>
                <a:cs typeface="Alfa Slab One"/>
                <a:sym typeface="Alfa Slab One"/>
              </a:rPr>
              <a:t>a tarea</a:t>
            </a:r>
            <a:r>
              <a:rPr b="0" lang="en" sz="2900">
                <a:solidFill>
                  <a:srgbClr val="C27BA0"/>
                </a:solidFill>
                <a:latin typeface="Alfa Slab One"/>
                <a:ea typeface="Alfa Slab One"/>
                <a:cs typeface="Alfa Slab One"/>
                <a:sym typeface="Alfa Slab One"/>
              </a:rPr>
              <a:t>: Adjetivos </a:t>
            </a:r>
            <a:endParaRPr b="0" sz="2900">
              <a:solidFill>
                <a:srgbClr val="C27BA0"/>
              </a:solidFill>
              <a:latin typeface="Alfa Slab One"/>
              <a:ea typeface="Alfa Slab One"/>
              <a:cs typeface="Alfa Slab One"/>
              <a:sym typeface="Alfa Slab One"/>
            </a:endParaRPr>
          </a:p>
        </p:txBody>
      </p:sp>
      <p:sp>
        <p:nvSpPr>
          <p:cNvPr id="2205" name="Google Shape;2205;p41"/>
          <p:cNvSpPr/>
          <p:nvPr/>
        </p:nvSpPr>
        <p:spPr>
          <a:xfrm>
            <a:off x="285025" y="682894"/>
            <a:ext cx="4391700" cy="4155600"/>
          </a:xfrm>
          <a:prstGeom prst="rect">
            <a:avLst/>
          </a:prstGeom>
          <a:solidFill>
            <a:srgbClr val="F3DB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800">
              <a:latin typeface="Georgia"/>
              <a:ea typeface="Georgia"/>
              <a:cs typeface="Georgia"/>
              <a:sym typeface="Georgia"/>
            </a:endParaRPr>
          </a:p>
          <a:p>
            <a:pPr indent="0" lvl="0" marL="0" rtl="0" algn="l">
              <a:lnSpc>
                <a:spcPct val="115000"/>
              </a:lnSpc>
              <a:spcBef>
                <a:spcPts val="0"/>
              </a:spcBef>
              <a:spcAft>
                <a:spcPts val="0"/>
              </a:spcAft>
              <a:buNone/>
            </a:pPr>
            <a:r>
              <a:rPr b="1" lang="en" sz="1800">
                <a:latin typeface="Georgia"/>
                <a:ea typeface="Georgia"/>
                <a:cs typeface="Georgia"/>
                <a:sym typeface="Georgia"/>
              </a:rPr>
              <a:t>Find the meaning of the following words and write the masculine and </a:t>
            </a:r>
            <a:r>
              <a:rPr b="1" lang="en" sz="1800">
                <a:latin typeface="Georgia"/>
                <a:ea typeface="Georgia"/>
                <a:cs typeface="Georgia"/>
                <a:sym typeface="Georgia"/>
              </a:rPr>
              <a:t>feminine</a:t>
            </a:r>
            <a:r>
              <a:rPr b="1" lang="en" sz="1800">
                <a:latin typeface="Georgia"/>
                <a:ea typeface="Georgia"/>
                <a:cs typeface="Georgia"/>
                <a:sym typeface="Georgia"/>
              </a:rPr>
              <a:t> form</a:t>
            </a:r>
            <a:endParaRPr b="1"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alto✅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bajo ✅</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gordo ✅</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delgado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flaco ✅</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m</a:t>
            </a:r>
            <a:r>
              <a:rPr lang="en" sz="1800">
                <a:latin typeface="Georgia"/>
                <a:ea typeface="Georgia"/>
                <a:cs typeface="Georgia"/>
                <a:sym typeface="Georgia"/>
              </a:rPr>
              <a:t>oreno </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negro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blanco</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feo ✅</a:t>
            </a:r>
            <a:endParaRPr sz="1800">
              <a:latin typeface="Georgia"/>
              <a:ea typeface="Georgia"/>
              <a:cs typeface="Georgia"/>
              <a:sym typeface="Georgia"/>
            </a:endParaRPr>
          </a:p>
          <a:p>
            <a:pPr indent="-171450" lvl="0" marL="28575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bonito</a:t>
            </a:r>
            <a:r>
              <a:rPr lang="en" sz="1800">
                <a:latin typeface="Georgia"/>
                <a:ea typeface="Georgia"/>
                <a:cs typeface="Georgia"/>
                <a:sym typeface="Georgia"/>
              </a:rPr>
              <a:t> ✅</a:t>
            </a:r>
            <a:endParaRPr sz="1800">
              <a:latin typeface="Georgia"/>
              <a:ea typeface="Georgia"/>
              <a:cs typeface="Georgia"/>
              <a:sym typeface="Georgia"/>
            </a:endParaRPr>
          </a:p>
          <a:p>
            <a:pPr indent="0" lvl="0" marL="457200" rtl="0" algn="l">
              <a:lnSpc>
                <a:spcPct val="115000"/>
              </a:lnSpc>
              <a:spcBef>
                <a:spcPts val="0"/>
              </a:spcBef>
              <a:spcAft>
                <a:spcPts val="0"/>
              </a:spcAft>
              <a:buNone/>
            </a:pPr>
            <a:r>
              <a:t/>
            </a:r>
            <a:endParaRPr sz="1800">
              <a:latin typeface="Georgia"/>
              <a:ea typeface="Georgia"/>
              <a:cs typeface="Georgia"/>
              <a:sym typeface="Georgia"/>
            </a:endParaRPr>
          </a:p>
        </p:txBody>
      </p:sp>
      <p:sp>
        <p:nvSpPr>
          <p:cNvPr id="2206" name="Google Shape;2206;p41"/>
          <p:cNvSpPr txBox="1"/>
          <p:nvPr/>
        </p:nvSpPr>
        <p:spPr>
          <a:xfrm>
            <a:off x="5316050" y="814969"/>
            <a:ext cx="3355500" cy="4386900"/>
          </a:xfrm>
          <a:prstGeom prst="rect">
            <a:avLst/>
          </a:prstGeom>
          <a:noFill/>
          <a:ln>
            <a:noFill/>
          </a:ln>
        </p:spPr>
        <p:txBody>
          <a:bodyPr anchorCtr="0" anchor="t" bIns="91425" lIns="91425" spcFirstLastPara="1" rIns="91425" wrap="square" tIns="91425">
            <a:spAutoFit/>
          </a:bodyPr>
          <a:lstStyle/>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inteligente</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tonto</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reservado</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atrevido</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deportista</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artístico</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trabajador</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perezoso</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estudioso</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débil</a:t>
            </a:r>
            <a:endParaRPr sz="2000">
              <a:solidFill>
                <a:schemeClr val="dk1"/>
              </a:solidFill>
              <a:latin typeface="Georgia"/>
              <a:ea typeface="Georgia"/>
              <a:cs typeface="Georgia"/>
              <a:sym typeface="Georgia"/>
            </a:endParaRPr>
          </a:p>
          <a:p>
            <a:pPr indent="-184150" lvl="0" marL="28575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fuerte</a:t>
            </a:r>
            <a:endParaRPr sz="2000">
              <a:solidFill>
                <a:schemeClr val="dk1"/>
              </a:solidFill>
              <a:latin typeface="Georgia"/>
              <a:ea typeface="Georgia"/>
              <a:cs typeface="Georgia"/>
              <a:sym typeface="Georgia"/>
            </a:endParaRPr>
          </a:p>
          <a:p>
            <a:pPr indent="-355600" lvl="0" marL="457200" rtl="0" algn="l">
              <a:lnSpc>
                <a:spcPct val="115000"/>
              </a:lnSpc>
              <a:spcBef>
                <a:spcPts val="0"/>
              </a:spcBef>
              <a:spcAft>
                <a:spcPts val="0"/>
              </a:spcAft>
              <a:buClr>
                <a:schemeClr val="dk1"/>
              </a:buClr>
              <a:buSzPts val="2000"/>
              <a:buFont typeface="Georgia"/>
              <a:buAutoNum type="arabicPeriod" startAt="11"/>
            </a:pPr>
            <a:r>
              <a:rPr lang="en" sz="2000">
                <a:solidFill>
                  <a:schemeClr val="dk1"/>
                </a:solidFill>
                <a:latin typeface="Georgia"/>
                <a:ea typeface="Georgia"/>
                <a:cs typeface="Georgia"/>
                <a:sym typeface="Georgia"/>
              </a:rPr>
              <a:t>hablador</a:t>
            </a:r>
            <a:endParaRPr sz="2000">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udy Techniques for Final Exams in High School by Slidesgo">
  <a:themeElements>
    <a:clrScheme name="Simple Light">
      <a:dk1>
        <a:srgbClr val="001A49"/>
      </a:dk1>
      <a:lt1>
        <a:srgbClr val="FCFCFC"/>
      </a:lt1>
      <a:dk2>
        <a:srgbClr val="A8B1C1"/>
      </a:dk2>
      <a:lt2>
        <a:srgbClr val="FFB000"/>
      </a:lt2>
      <a:accent1>
        <a:srgbClr val="FF9100"/>
      </a:accent1>
      <a:accent2>
        <a:srgbClr val="FF7300"/>
      </a:accent2>
      <a:accent3>
        <a:srgbClr val="DD4B03"/>
      </a:accent3>
      <a:accent4>
        <a:srgbClr val="E15A84"/>
      </a:accent4>
      <a:accent5>
        <a:srgbClr val="1355A5"/>
      </a:accent5>
      <a:accent6>
        <a:srgbClr val="001A49"/>
      </a:accent6>
      <a:hlink>
        <a:srgbClr val="001A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